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79" r:id="rId5"/>
    <p:sldId id="302" r:id="rId6"/>
    <p:sldId id="298" r:id="rId7"/>
    <p:sldId id="300" r:id="rId8"/>
    <p:sldId id="280" r:id="rId9"/>
    <p:sldId id="282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69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  <p:cmAuthor id="2" name="Angre, Nishant (TOR-FUE)" initials="AN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1"/>
    <a:srgbClr val="F2F2F2"/>
    <a:srgbClr val="799D49"/>
    <a:srgbClr val="DF4810"/>
    <a:srgbClr val="761E00"/>
    <a:srgbClr val="9D2901"/>
    <a:srgbClr val="A53D1B"/>
    <a:srgbClr val="D0D0D2"/>
    <a:srgbClr val="977CA5"/>
    <a:srgbClr val="755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083E33-421B-4612-A706-283FED069FBE}" v="4" dt="2022-06-08T16:19:18.201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2" autoAdjust="0"/>
    <p:restoredTop sz="86482" autoAdjust="0"/>
  </p:normalViewPr>
  <p:slideViewPr>
    <p:cSldViewPr snapToGrid="0" snapToObjects="1">
      <p:cViewPr varScale="1">
        <p:scale>
          <a:sx n="60" d="100"/>
          <a:sy n="60" d="100"/>
        </p:scale>
        <p:origin x="924" y="84"/>
      </p:cViewPr>
      <p:guideLst>
        <p:guide orient="horz" pos="3997"/>
        <p:guide pos="6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, Salina (MEDJCT)" userId="026a03f6-489c-4188-a66f-d49dd67ade8d" providerId="ADAL" clId="{056B8057-3E09-4D74-BD02-7F012FB41399}"/>
    <pc:docChg chg="modSld">
      <pc:chgData name="Lee, Salina (MEDJCT)" userId="026a03f6-489c-4188-a66f-d49dd67ade8d" providerId="ADAL" clId="{056B8057-3E09-4D74-BD02-7F012FB41399}" dt="2019-10-25T20:39:33.879" v="535" actId="478"/>
      <pc:docMkLst>
        <pc:docMk/>
      </pc:docMkLst>
      <pc:sldChg chg="modSp">
        <pc:chgData name="Lee, Salina (MEDJCT)" userId="026a03f6-489c-4188-a66f-d49dd67ade8d" providerId="ADAL" clId="{056B8057-3E09-4D74-BD02-7F012FB41399}" dt="2019-10-25T20:35:53.244" v="152" actId="1037"/>
        <pc:sldMkLst>
          <pc:docMk/>
          <pc:sldMk cId="3012327162" sldId="279"/>
        </pc:sldMkLst>
        <pc:spChg chg="mod">
          <ac:chgData name="Lee, Salina (MEDJCT)" userId="026a03f6-489c-4188-a66f-d49dd67ade8d" providerId="ADAL" clId="{056B8057-3E09-4D74-BD02-7F012FB41399}" dt="2019-10-25T20:35:53.244" v="152" actId="1037"/>
          <ac:spMkLst>
            <pc:docMk/>
            <pc:sldMk cId="3012327162" sldId="279"/>
            <ac:spMk id="2" creationId="{0B62D7FB-951F-D140-8D13-7A1FF3F16630}"/>
          </ac:spMkLst>
        </pc:spChg>
        <pc:spChg chg="mod">
          <ac:chgData name="Lee, Salina (MEDJCT)" userId="026a03f6-489c-4188-a66f-d49dd67ade8d" providerId="ADAL" clId="{056B8057-3E09-4D74-BD02-7F012FB41399}" dt="2019-10-25T20:35:41.316" v="57"/>
          <ac:spMkLst>
            <pc:docMk/>
            <pc:sldMk cId="3012327162" sldId="279"/>
            <ac:spMk id="3" creationId="{D5642FD4-841A-2142-9D98-7E176C6A5917}"/>
          </ac:spMkLst>
        </pc:spChg>
      </pc:sldChg>
      <pc:sldChg chg="addSp delSp modSp">
        <pc:chgData name="Lee, Salina (MEDJCT)" userId="026a03f6-489c-4188-a66f-d49dd67ade8d" providerId="ADAL" clId="{056B8057-3E09-4D74-BD02-7F012FB41399}" dt="2019-10-25T20:38:05.685" v="462" actId="478"/>
        <pc:sldMkLst>
          <pc:docMk/>
          <pc:sldMk cId="2168754846" sldId="280"/>
        </pc:sldMkLst>
        <pc:spChg chg="del">
          <ac:chgData name="Lee, Salina (MEDJCT)" userId="026a03f6-489c-4188-a66f-d49dd67ade8d" providerId="ADAL" clId="{056B8057-3E09-4D74-BD02-7F012FB41399}" dt="2019-10-25T20:38:03.336" v="461" actId="478"/>
          <ac:spMkLst>
            <pc:docMk/>
            <pc:sldMk cId="2168754846" sldId="280"/>
            <ac:spMk id="3" creationId="{F66BE9DD-9EA6-0748-A6BF-3DB210399807}"/>
          </ac:spMkLst>
        </pc:spChg>
        <pc:spChg chg="add mod">
          <ac:chgData name="Lee, Salina (MEDJCT)" userId="026a03f6-489c-4188-a66f-d49dd67ade8d" providerId="ADAL" clId="{056B8057-3E09-4D74-BD02-7F012FB41399}" dt="2019-10-25T20:37:59.573" v="460" actId="1038"/>
          <ac:spMkLst>
            <pc:docMk/>
            <pc:sldMk cId="2168754846" sldId="280"/>
            <ac:spMk id="4" creationId="{793CA953-0F80-44A2-94F7-38A8D73D1BF6}"/>
          </ac:spMkLst>
        </pc:spChg>
        <pc:spChg chg="add del mod">
          <ac:chgData name="Lee, Salina (MEDJCT)" userId="026a03f6-489c-4188-a66f-d49dd67ade8d" providerId="ADAL" clId="{056B8057-3E09-4D74-BD02-7F012FB41399}" dt="2019-10-25T20:38:05.685" v="462" actId="478"/>
          <ac:spMkLst>
            <pc:docMk/>
            <pc:sldMk cId="2168754846" sldId="280"/>
            <ac:spMk id="5" creationId="{5101F677-B6E0-4EC1-9F2D-483D2EB19029}"/>
          </ac:spMkLst>
        </pc:spChg>
      </pc:sldChg>
      <pc:sldChg chg="addSp delSp modSp">
        <pc:chgData name="Lee, Salina (MEDJCT)" userId="026a03f6-489c-4188-a66f-d49dd67ade8d" providerId="ADAL" clId="{056B8057-3E09-4D74-BD02-7F012FB41399}" dt="2019-10-25T20:38:52.902" v="495" actId="478"/>
        <pc:sldMkLst>
          <pc:docMk/>
          <pc:sldMk cId="320594076" sldId="282"/>
        </pc:sldMkLst>
        <pc:spChg chg="add mod">
          <ac:chgData name="Lee, Salina (MEDJCT)" userId="026a03f6-489c-4188-a66f-d49dd67ade8d" providerId="ADAL" clId="{056B8057-3E09-4D74-BD02-7F012FB41399}" dt="2019-10-25T20:38:46.245" v="493" actId="207"/>
          <ac:spMkLst>
            <pc:docMk/>
            <pc:sldMk cId="320594076" sldId="282"/>
            <ac:spMk id="3" creationId="{5D6CDB63-D37F-49D5-A43C-FD685AF40E38}"/>
          </ac:spMkLst>
        </pc:spChg>
        <pc:spChg chg="del">
          <ac:chgData name="Lee, Salina (MEDJCT)" userId="026a03f6-489c-4188-a66f-d49dd67ade8d" providerId="ADAL" clId="{056B8057-3E09-4D74-BD02-7F012FB41399}" dt="2019-10-25T20:38:50.727" v="494" actId="478"/>
          <ac:spMkLst>
            <pc:docMk/>
            <pc:sldMk cId="320594076" sldId="282"/>
            <ac:spMk id="4" creationId="{202BBE96-BC1A-6048-BA16-BB0A35A78414}"/>
          </ac:spMkLst>
        </pc:spChg>
        <pc:spChg chg="add del mod">
          <ac:chgData name="Lee, Salina (MEDJCT)" userId="026a03f6-489c-4188-a66f-d49dd67ade8d" providerId="ADAL" clId="{056B8057-3E09-4D74-BD02-7F012FB41399}" dt="2019-10-25T20:38:52.902" v="495" actId="478"/>
          <ac:spMkLst>
            <pc:docMk/>
            <pc:sldMk cId="320594076" sldId="282"/>
            <ac:spMk id="5" creationId="{0706B692-B811-4761-BFE1-D92A9C18E1FB}"/>
          </ac:spMkLst>
        </pc:spChg>
      </pc:sldChg>
      <pc:sldChg chg="addSp delSp modSp">
        <pc:chgData name="Lee, Salina (MEDJCT)" userId="026a03f6-489c-4188-a66f-d49dd67ade8d" providerId="ADAL" clId="{056B8057-3E09-4D74-BD02-7F012FB41399}" dt="2019-10-25T20:39:33.879" v="535" actId="478"/>
        <pc:sldMkLst>
          <pc:docMk/>
          <pc:sldMk cId="2848307153" sldId="284"/>
        </pc:sldMkLst>
        <pc:spChg chg="add mod">
          <ac:chgData name="Lee, Salina (MEDJCT)" userId="026a03f6-489c-4188-a66f-d49dd67ade8d" providerId="ADAL" clId="{056B8057-3E09-4D74-BD02-7F012FB41399}" dt="2019-10-25T20:39:27.990" v="533" actId="207"/>
          <ac:spMkLst>
            <pc:docMk/>
            <pc:sldMk cId="2848307153" sldId="284"/>
            <ac:spMk id="3" creationId="{481423E0-60A9-43AE-91CC-04616EDB939D}"/>
          </ac:spMkLst>
        </pc:spChg>
        <pc:spChg chg="del">
          <ac:chgData name="Lee, Salina (MEDJCT)" userId="026a03f6-489c-4188-a66f-d49dd67ade8d" providerId="ADAL" clId="{056B8057-3E09-4D74-BD02-7F012FB41399}" dt="2019-10-25T20:39:30.969" v="534" actId="478"/>
          <ac:spMkLst>
            <pc:docMk/>
            <pc:sldMk cId="2848307153" sldId="284"/>
            <ac:spMk id="4" creationId="{A1F3FB2D-4062-8F4F-A833-7256B3F02A8A}"/>
          </ac:spMkLst>
        </pc:spChg>
        <pc:spChg chg="add del mod">
          <ac:chgData name="Lee, Salina (MEDJCT)" userId="026a03f6-489c-4188-a66f-d49dd67ade8d" providerId="ADAL" clId="{056B8057-3E09-4D74-BD02-7F012FB41399}" dt="2019-10-25T20:39:33.879" v="535" actId="478"/>
          <ac:spMkLst>
            <pc:docMk/>
            <pc:sldMk cId="2848307153" sldId="284"/>
            <ac:spMk id="5" creationId="{B89FE9B4-C0CC-4C17-B216-C4D56BD033FD}"/>
          </ac:spMkLst>
        </pc:spChg>
      </pc:sldChg>
      <pc:sldChg chg="modSp">
        <pc:chgData name="Lee, Salina (MEDJCT)" userId="026a03f6-489c-4188-a66f-d49dd67ade8d" providerId="ADAL" clId="{056B8057-3E09-4D74-BD02-7F012FB41399}" dt="2019-10-25T20:36:41.667" v="319" actId="1038"/>
        <pc:sldMkLst>
          <pc:docMk/>
          <pc:sldMk cId="447633982" sldId="298"/>
        </pc:sldMkLst>
        <pc:spChg chg="mod">
          <ac:chgData name="Lee, Salina (MEDJCT)" userId="026a03f6-489c-4188-a66f-d49dd67ade8d" providerId="ADAL" clId="{056B8057-3E09-4D74-BD02-7F012FB41399}" dt="2019-10-25T20:36:41.667" v="319" actId="1038"/>
          <ac:spMkLst>
            <pc:docMk/>
            <pc:sldMk cId="447633982" sldId="298"/>
            <ac:spMk id="4" creationId="{3E03EBF2-EAA8-2E41-A76B-2DB6890F67EB}"/>
          </ac:spMkLst>
        </pc:spChg>
      </pc:sldChg>
      <pc:sldChg chg="modSp">
        <pc:chgData name="Lee, Salina (MEDJCT)" userId="026a03f6-489c-4188-a66f-d49dd67ade8d" providerId="ADAL" clId="{056B8057-3E09-4D74-BD02-7F012FB41399}" dt="2019-10-25T20:36:57.525" v="391" actId="1037"/>
        <pc:sldMkLst>
          <pc:docMk/>
          <pc:sldMk cId="2977236331" sldId="300"/>
        </pc:sldMkLst>
        <pc:spChg chg="mod">
          <ac:chgData name="Lee, Salina (MEDJCT)" userId="026a03f6-489c-4188-a66f-d49dd67ade8d" providerId="ADAL" clId="{056B8057-3E09-4D74-BD02-7F012FB41399}" dt="2019-10-25T20:36:57.525" v="391" actId="1037"/>
          <ac:spMkLst>
            <pc:docMk/>
            <pc:sldMk cId="2977236331" sldId="300"/>
            <ac:spMk id="4" creationId="{CBF337E9-673B-914D-AC8A-91C255E0E576}"/>
          </ac:spMkLst>
        </pc:spChg>
      </pc:sldChg>
      <pc:sldChg chg="modSp">
        <pc:chgData name="Lee, Salina (MEDJCT)" userId="026a03f6-489c-4188-a66f-d49dd67ade8d" providerId="ADAL" clId="{056B8057-3E09-4D74-BD02-7F012FB41399}" dt="2019-10-25T20:36:11.236" v="224" actId="1038"/>
        <pc:sldMkLst>
          <pc:docMk/>
          <pc:sldMk cId="2756106726" sldId="302"/>
        </pc:sldMkLst>
        <pc:spChg chg="mod">
          <ac:chgData name="Lee, Salina (MEDJCT)" userId="026a03f6-489c-4188-a66f-d49dd67ade8d" providerId="ADAL" clId="{056B8057-3E09-4D74-BD02-7F012FB41399}" dt="2019-10-25T20:36:11.236" v="224" actId="1038"/>
          <ac:spMkLst>
            <pc:docMk/>
            <pc:sldMk cId="2756106726" sldId="302"/>
            <ac:spMk id="2" creationId="{657D3FF9-E262-304C-BB95-C98E9C5DFD2B}"/>
          </ac:spMkLst>
        </pc:spChg>
      </pc:sldChg>
    </pc:docChg>
  </pc:docChgLst>
  <pc:docChgLst>
    <pc:chgData name="Lee, Salina (MEDJCT)" userId="026a03f6-489c-4188-a66f-d49dd67ade8d" providerId="ADAL" clId="{D5F18054-533A-4AF0-BC7A-5DE7107B0A3D}"/>
    <pc:docChg chg="modSld">
      <pc:chgData name="Lee, Salina (MEDJCT)" userId="026a03f6-489c-4188-a66f-d49dd67ade8d" providerId="ADAL" clId="{D5F18054-533A-4AF0-BC7A-5DE7107B0A3D}" dt="2022-06-08T19:21:48.178" v="1" actId="20577"/>
      <pc:docMkLst>
        <pc:docMk/>
      </pc:docMkLst>
      <pc:sldChg chg="modSp mod">
        <pc:chgData name="Lee, Salina (MEDJCT)" userId="026a03f6-489c-4188-a66f-d49dd67ade8d" providerId="ADAL" clId="{D5F18054-533A-4AF0-BC7A-5DE7107B0A3D}" dt="2022-06-08T19:21:48.178" v="1" actId="20577"/>
        <pc:sldMkLst>
          <pc:docMk/>
          <pc:sldMk cId="3012327162" sldId="279"/>
        </pc:sldMkLst>
        <pc:spChg chg="mod">
          <ac:chgData name="Lee, Salina (MEDJCT)" userId="026a03f6-489c-4188-a66f-d49dd67ade8d" providerId="ADAL" clId="{D5F18054-533A-4AF0-BC7A-5DE7107B0A3D}" dt="2022-06-08T19:21:48.178" v="1" actId="20577"/>
          <ac:spMkLst>
            <pc:docMk/>
            <pc:sldMk cId="3012327162" sldId="279"/>
            <ac:spMk id="3" creationId="{D5642FD4-841A-2142-9D98-7E176C6A5917}"/>
          </ac:spMkLst>
        </pc:spChg>
      </pc:sldChg>
    </pc:docChg>
  </pc:docChgLst>
  <pc:docChgLst>
    <pc:chgData name="Diepen, Jamey (MEDJCT)" userId="1e8b3343-d0b6-4858-95eb-387a7f96d97c" providerId="ADAL" clId="{DF083E33-421B-4612-A706-283FED069FBE}"/>
    <pc:docChg chg="custSel modMainMaster">
      <pc:chgData name="Diepen, Jamey (MEDJCT)" userId="1e8b3343-d0b6-4858-95eb-387a7f96d97c" providerId="ADAL" clId="{DF083E33-421B-4612-A706-283FED069FBE}" dt="2022-06-08T16:19:18.201" v="11"/>
      <pc:docMkLst>
        <pc:docMk/>
      </pc:docMkLst>
      <pc:sldMasterChg chg="modSldLayout">
        <pc:chgData name="Diepen, Jamey (MEDJCT)" userId="1e8b3343-d0b6-4858-95eb-387a7f96d97c" providerId="ADAL" clId="{DF083E33-421B-4612-A706-283FED069FBE}" dt="2022-06-08T16:19:18.201" v="11"/>
        <pc:sldMasterMkLst>
          <pc:docMk/>
          <pc:sldMasterMk cId="835015973" sldId="2147483660"/>
        </pc:sldMasterMkLst>
        <pc:sldLayoutChg chg="modSp mod">
          <pc:chgData name="Diepen, Jamey (MEDJCT)" userId="1e8b3343-d0b6-4858-95eb-387a7f96d97c" providerId="ADAL" clId="{DF083E33-421B-4612-A706-283FED069FBE}" dt="2022-06-08T16:19:11.865" v="9" actId="1076"/>
          <pc:sldLayoutMkLst>
            <pc:docMk/>
            <pc:sldMasterMk cId="835015973" sldId="2147483660"/>
            <pc:sldLayoutMk cId="4041071059" sldId="2147483672"/>
          </pc:sldLayoutMkLst>
          <pc:picChg chg="mod modCrop">
            <ac:chgData name="Diepen, Jamey (MEDJCT)" userId="1e8b3343-d0b6-4858-95eb-387a7f96d97c" providerId="ADAL" clId="{DF083E33-421B-4612-A706-283FED069FBE}" dt="2022-06-08T16:19:11.865" v="9" actId="1076"/>
            <ac:picMkLst>
              <pc:docMk/>
              <pc:sldMasterMk cId="835015973" sldId="2147483660"/>
              <pc:sldLayoutMk cId="4041071059" sldId="2147483672"/>
              <ac:picMk id="11" creationId="{299367F0-3909-7C40-B114-36C584D5F797}"/>
            </ac:picMkLst>
          </pc:picChg>
        </pc:sldLayoutChg>
        <pc:sldLayoutChg chg="addSp delSp modSp mod">
          <pc:chgData name="Diepen, Jamey (MEDJCT)" userId="1e8b3343-d0b6-4858-95eb-387a7f96d97c" providerId="ADAL" clId="{DF083E33-421B-4612-A706-283FED069FBE}" dt="2022-06-08T16:19:18.201" v="11"/>
          <pc:sldLayoutMkLst>
            <pc:docMk/>
            <pc:sldMasterMk cId="835015973" sldId="2147483660"/>
            <pc:sldLayoutMk cId="3907094102" sldId="2147483674"/>
          </pc:sldLayoutMkLst>
          <pc:picChg chg="del">
            <ac:chgData name="Diepen, Jamey (MEDJCT)" userId="1e8b3343-d0b6-4858-95eb-387a7f96d97c" providerId="ADAL" clId="{DF083E33-421B-4612-A706-283FED069FBE}" dt="2022-06-08T16:19:17.674" v="10" actId="478"/>
            <ac:picMkLst>
              <pc:docMk/>
              <pc:sldMasterMk cId="835015973" sldId="2147483660"/>
              <pc:sldLayoutMk cId="3907094102" sldId="2147483674"/>
              <ac:picMk id="6" creationId="{904D0A9B-79BB-1447-8C29-44B5168983A4}"/>
            </ac:picMkLst>
          </pc:picChg>
          <pc:picChg chg="add mod">
            <ac:chgData name="Diepen, Jamey (MEDJCT)" userId="1e8b3343-d0b6-4858-95eb-387a7f96d97c" providerId="ADAL" clId="{DF083E33-421B-4612-A706-283FED069FBE}" dt="2022-06-08T16:19:18.201" v="11"/>
            <ac:picMkLst>
              <pc:docMk/>
              <pc:sldMasterMk cId="835015973" sldId="2147483660"/>
              <pc:sldLayoutMk cId="3907094102" sldId="2147483674"/>
              <ac:picMk id="7" creationId="{6D1F38EC-4214-410B-B866-8261376A9B1A}"/>
            </ac:picMkLst>
          </pc:picChg>
        </pc:sldLayoutChg>
        <pc:sldLayoutChg chg="addSp delSp modSp mod">
          <pc:chgData name="Diepen, Jamey (MEDJCT)" userId="1e8b3343-d0b6-4858-95eb-387a7f96d97c" providerId="ADAL" clId="{DF083E33-421B-4612-A706-283FED069FBE}" dt="2022-06-08T16:18:57.350" v="7"/>
          <pc:sldLayoutMkLst>
            <pc:docMk/>
            <pc:sldMasterMk cId="835015973" sldId="2147483660"/>
            <pc:sldLayoutMk cId="1411836466" sldId="2147483675"/>
          </pc:sldLayoutMkLst>
          <pc:picChg chg="del">
            <ac:chgData name="Diepen, Jamey (MEDJCT)" userId="1e8b3343-d0b6-4858-95eb-387a7f96d97c" providerId="ADAL" clId="{DF083E33-421B-4612-A706-283FED069FBE}" dt="2022-06-08T16:18:56.881" v="6" actId="478"/>
            <ac:picMkLst>
              <pc:docMk/>
              <pc:sldMasterMk cId="835015973" sldId="2147483660"/>
              <pc:sldLayoutMk cId="1411836466" sldId="2147483675"/>
              <ac:picMk id="7" creationId="{FC7E5D24-185C-994B-8B0F-693D7617A2B4}"/>
            </ac:picMkLst>
          </pc:picChg>
          <pc:picChg chg="add mod">
            <ac:chgData name="Diepen, Jamey (MEDJCT)" userId="1e8b3343-d0b6-4858-95eb-387a7f96d97c" providerId="ADAL" clId="{DF083E33-421B-4612-A706-283FED069FBE}" dt="2022-06-08T16:18:57.350" v="7"/>
            <ac:picMkLst>
              <pc:docMk/>
              <pc:sldMasterMk cId="835015973" sldId="2147483660"/>
              <pc:sldLayoutMk cId="1411836466" sldId="2147483675"/>
              <ac:picMk id="8" creationId="{809A73AD-BBD2-4896-AFD4-25973A5D8617}"/>
            </ac:picMkLst>
          </pc:picChg>
        </pc:sldLayoutChg>
        <pc:sldLayoutChg chg="addSp delSp modSp mod">
          <pc:chgData name="Diepen, Jamey (MEDJCT)" userId="1e8b3343-d0b6-4858-95eb-387a7f96d97c" providerId="ADAL" clId="{DF083E33-421B-4612-A706-283FED069FBE}" dt="2022-06-08T16:18:48.686" v="3"/>
          <pc:sldLayoutMkLst>
            <pc:docMk/>
            <pc:sldMasterMk cId="835015973" sldId="2147483660"/>
            <pc:sldLayoutMk cId="1330168664" sldId="2147483677"/>
          </pc:sldLayoutMkLst>
          <pc:picChg chg="add mod">
            <ac:chgData name="Diepen, Jamey (MEDJCT)" userId="1e8b3343-d0b6-4858-95eb-387a7f96d97c" providerId="ADAL" clId="{DF083E33-421B-4612-A706-283FED069FBE}" dt="2022-06-08T16:18:48.686" v="3"/>
            <ac:picMkLst>
              <pc:docMk/>
              <pc:sldMasterMk cId="835015973" sldId="2147483660"/>
              <pc:sldLayoutMk cId="1330168664" sldId="2147483677"/>
              <ac:picMk id="7" creationId="{7151F114-D3BA-4E81-9063-8980F2E86A39}"/>
            </ac:picMkLst>
          </pc:picChg>
          <pc:picChg chg="del">
            <ac:chgData name="Diepen, Jamey (MEDJCT)" userId="1e8b3343-d0b6-4858-95eb-387a7f96d97c" providerId="ADAL" clId="{DF083E33-421B-4612-A706-283FED069FBE}" dt="2022-06-08T16:18:48.161" v="2" actId="478"/>
            <ac:picMkLst>
              <pc:docMk/>
              <pc:sldMasterMk cId="835015973" sldId="2147483660"/>
              <pc:sldLayoutMk cId="1330168664" sldId="2147483677"/>
              <ac:picMk id="16" creationId="{0E9319FC-AE3C-7341-B822-5530957E1438}"/>
            </ac:picMkLst>
          </pc:picChg>
        </pc:sldLayoutChg>
        <pc:sldLayoutChg chg="modSp mod">
          <pc:chgData name="Diepen, Jamey (MEDJCT)" userId="1e8b3343-d0b6-4858-95eb-387a7f96d97c" providerId="ADAL" clId="{DF083E33-421B-4612-A706-283FED069FBE}" dt="2022-06-08T16:18:40.216" v="1" actId="1076"/>
          <pc:sldLayoutMkLst>
            <pc:docMk/>
            <pc:sldMasterMk cId="835015973" sldId="2147483660"/>
            <pc:sldLayoutMk cId="3977459218" sldId="2147483682"/>
          </pc:sldLayoutMkLst>
          <pc:picChg chg="mod modCrop">
            <ac:chgData name="Diepen, Jamey (MEDJCT)" userId="1e8b3343-d0b6-4858-95eb-387a7f96d97c" providerId="ADAL" clId="{DF083E33-421B-4612-A706-283FED069FBE}" dt="2022-06-08T16:18:40.216" v="1" actId="1076"/>
            <ac:picMkLst>
              <pc:docMk/>
              <pc:sldMasterMk cId="835015973" sldId="2147483660"/>
              <pc:sldLayoutMk cId="3977459218" sldId="2147483682"/>
              <ac:picMk id="8" creationId="{9B32ED90-0CA3-A74B-BB2A-AD355FC294B7}"/>
            </ac:picMkLst>
          </pc:picChg>
        </pc:sldLayoutChg>
        <pc:sldLayoutChg chg="addSp delSp modSp mod">
          <pc:chgData name="Diepen, Jamey (MEDJCT)" userId="1e8b3343-d0b6-4858-95eb-387a7f96d97c" providerId="ADAL" clId="{DF083E33-421B-4612-A706-283FED069FBE}" dt="2022-06-08T16:18:53.200" v="5"/>
          <pc:sldLayoutMkLst>
            <pc:docMk/>
            <pc:sldMasterMk cId="835015973" sldId="2147483660"/>
            <pc:sldLayoutMk cId="592863596" sldId="2147483683"/>
          </pc:sldLayoutMkLst>
          <pc:picChg chg="add mod">
            <ac:chgData name="Diepen, Jamey (MEDJCT)" userId="1e8b3343-d0b6-4858-95eb-387a7f96d97c" providerId="ADAL" clId="{DF083E33-421B-4612-A706-283FED069FBE}" dt="2022-06-08T16:18:53.200" v="5"/>
            <ac:picMkLst>
              <pc:docMk/>
              <pc:sldMasterMk cId="835015973" sldId="2147483660"/>
              <pc:sldLayoutMk cId="592863596" sldId="2147483683"/>
              <ac:picMk id="4" creationId="{8965CBA6-11FF-4B6B-BF2F-968FBC07D828}"/>
            </ac:picMkLst>
          </pc:picChg>
          <pc:picChg chg="del">
            <ac:chgData name="Diepen, Jamey (MEDJCT)" userId="1e8b3343-d0b6-4858-95eb-387a7f96d97c" providerId="ADAL" clId="{DF083E33-421B-4612-A706-283FED069FBE}" dt="2022-06-08T16:18:52.770" v="4" actId="478"/>
            <ac:picMkLst>
              <pc:docMk/>
              <pc:sldMasterMk cId="835015973" sldId="2147483660"/>
              <pc:sldLayoutMk cId="592863596" sldId="2147483683"/>
              <ac:picMk id="6" creationId="{E38A53C7-1840-A441-8641-8ABB65E5C0C7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30446194225706E-2"/>
          <c:y val="0.113356117597296"/>
          <c:w val="0.85246827234830902"/>
          <c:h val="0.84147495196421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Item Name 3</c:v>
                </c:pt>
              </c:strCache>
            </c:strRef>
          </c:tx>
          <c:spPr>
            <a:solidFill>
              <a:srgbClr val="40404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0.3174966202380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E7-6C4F-879A-28D1A7229631}"/>
                </c:ext>
              </c:extLst>
            </c:dLbl>
            <c:dLbl>
              <c:idx val="4"/>
              <c:layout>
                <c:manualLayout>
                  <c:x val="-2.0703933747412001E-3"/>
                  <c:y val="-0.1142408376460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E7-6C4F-879A-28D1A7229631}"/>
                </c:ext>
              </c:extLst>
            </c:dLbl>
            <c:dLbl>
              <c:idx val="5"/>
              <c:layout>
                <c:manualLayout>
                  <c:x val="4.9027327466419596E-4"/>
                  <c:y val="-0.197574771576782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794117647058801E-2"/>
                      <c:h val="2.59541370992554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1E7-6C4F-879A-28D1A7229631}"/>
                </c:ext>
              </c:extLst>
            </c:dLbl>
            <c:dLbl>
              <c:idx val="8"/>
              <c:layout>
                <c:manualLayout>
                  <c:x val="-7.1894594304114704E-17"/>
                  <c:y val="-0.3183610000539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E7-6C4F-879A-28D1A7229631}"/>
                </c:ext>
              </c:extLst>
            </c:dLbl>
            <c:dLbl>
              <c:idx val="11"/>
              <c:layout>
                <c:manualLayout>
                  <c:x val="0"/>
                  <c:y val="-0.385434919823447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E7-6C4F-879A-28D1A7229631}"/>
                </c:ext>
              </c:extLst>
            </c:dLbl>
            <c:dLbl>
              <c:idx val="14"/>
              <c:layout>
                <c:manualLayout>
                  <c:x val="0"/>
                  <c:y val="-0.2045412212435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E7-6C4F-879A-28D1A7229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2">
                  <c:v>17</c:v>
                </c:pt>
                <c:pt idx="5">
                  <c:v>10</c:v>
                </c:pt>
                <c:pt idx="8">
                  <c:v>17</c:v>
                </c:pt>
                <c:pt idx="11">
                  <c:v>21</c:v>
                </c:pt>
                <c:pt idx="1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E7-6C4F-879A-28D1A7229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Item Name 2</c:v>
                </c:pt>
              </c:strCache>
            </c:strRef>
          </c:tx>
          <c:spPr>
            <a:solidFill>
              <a:srgbClr val="799D4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0.1426926592420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E7-6C4F-879A-28D1A7229631}"/>
                </c:ext>
              </c:extLst>
            </c:dLbl>
            <c:dLbl>
              <c:idx val="4"/>
              <c:layout>
                <c:manualLayout>
                  <c:x val="0"/>
                  <c:y val="-0.1142408376460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E7-6C4F-879A-28D1A7229631}"/>
                </c:ext>
              </c:extLst>
            </c:dLbl>
            <c:dLbl>
              <c:idx val="7"/>
              <c:layout>
                <c:manualLayout>
                  <c:x val="-7.5913546780742104E-17"/>
                  <c:y val="-0.1435571992172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E7-6C4F-879A-28D1A7229631}"/>
                </c:ext>
              </c:extLst>
            </c:dLbl>
            <c:dLbl>
              <c:idx val="10"/>
              <c:layout>
                <c:manualLayout>
                  <c:x val="0"/>
                  <c:y val="-0.184213160515028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E7-6C4F-879A-28D1A7229631}"/>
                </c:ext>
              </c:extLst>
            </c:dLbl>
            <c:dLbl>
              <c:idx val="13"/>
              <c:layout>
                <c:manualLayout>
                  <c:x val="-1.51827093561481E-16"/>
                  <c:y val="-0.11510521746191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E7-6C4F-879A-28D1A7229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1">
                  <c:v>7</c:v>
                </c:pt>
                <c:pt idx="4">
                  <c:v>5</c:v>
                </c:pt>
                <c:pt idx="7">
                  <c:v>7</c:v>
                </c:pt>
                <c:pt idx="10">
                  <c:v>9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E7-6C4F-879A-28D1A7229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Item Name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353188331330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EC-ED44-B9F5-243B4740CA17}"/>
                </c:ext>
              </c:extLst>
            </c:dLbl>
            <c:dLbl>
              <c:idx val="3"/>
              <c:layout>
                <c:manualLayout>
                  <c:x val="0"/>
                  <c:y val="-0.1628630058440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EC-ED44-B9F5-243B4740CA17}"/>
                </c:ext>
              </c:extLst>
            </c:dLbl>
            <c:dLbl>
              <c:idx val="6"/>
              <c:layout>
                <c:manualLayout>
                  <c:x val="0"/>
                  <c:y val="-0.2353188331330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EC-ED44-B9F5-243B4740CA17}"/>
                </c:ext>
              </c:extLst>
            </c:dLbl>
            <c:dLbl>
              <c:idx val="9"/>
              <c:layout>
                <c:manualLayout>
                  <c:x val="-1.1745704933280199E-3"/>
                  <c:y val="-0.328929136131818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EC-ED44-B9F5-243B4740CA17}"/>
                </c:ext>
              </c:extLst>
            </c:dLbl>
            <c:dLbl>
              <c:idx val="12"/>
              <c:layout>
                <c:manualLayout>
                  <c:x val="0"/>
                  <c:y val="-0.1601223415286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EC-ED44-B9F5-243B4740CA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12</c:v>
                </c:pt>
                <c:pt idx="3">
                  <c:v>8</c:v>
                </c:pt>
                <c:pt idx="6">
                  <c:v>12</c:v>
                </c:pt>
                <c:pt idx="9">
                  <c:v>18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1E7-6C4F-879A-28D1A72296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782720848"/>
        <c:axId val="782722624"/>
      </c:barChart>
      <c:catAx>
        <c:axId val="782720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2722624"/>
        <c:crosses val="autoZero"/>
        <c:auto val="1"/>
        <c:lblAlgn val="ctr"/>
        <c:lblOffset val="100"/>
        <c:noMultiLvlLbl val="0"/>
      </c:catAx>
      <c:valAx>
        <c:axId val="782722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272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6.6213584943323203E-2"/>
          <c:w val="0.19558238398081099"/>
          <c:h val="0.19106072766246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Avenir Book" charset="0"/>
              <a:cs typeface="Avenir Boo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24-DF47-AE96-55EA44F10099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24-DF47-AE96-55EA44F100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24-DF47-AE96-55EA44F100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24-DF47-AE96-55EA44F10099}"/>
              </c:ext>
            </c:extLst>
          </c:dPt>
          <c:cat>
            <c:strRef>
              <c:f>Sheet1!$A$2:$A$5</c:f>
              <c:strCache>
                <c:ptCount val="3"/>
                <c:pt idx="0">
                  <c:v>Item Name 1</c:v>
                </c:pt>
                <c:pt idx="1">
                  <c:v>Item Name 2</c:v>
                </c:pt>
                <c:pt idx="2">
                  <c:v>Item Name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24-DF47-AE96-55EA44F10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3.0874208544526101E-2"/>
          <c:y val="0.101789794427301"/>
          <c:w val="0.14902805118110199"/>
          <c:h val="0.25836649493316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C4B26A-2701-1C41-B651-F7B4B1FB5B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63E31-BEE7-6542-B928-8A19B5B755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D961A-6A99-DA46-9216-16F637C899D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F6E77-4426-084C-93EB-A919116302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EBEFD-183B-AB4F-81EE-375B38477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379A4-1607-7440-AA04-69D9933EC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C65E5-3648-484A-B8C4-73C9363A23B7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3B7E6-9D4D-6343-8BB4-A67F026A2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1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2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3B7E6-9D4D-6343-8BB4-A67F026A2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1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AEEEB0-A9E7-A645-AC33-4210EEC62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505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06E7A9-1DEE-4340-88D4-92F61AC744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851349A-3E99-684F-99E0-9F6C75062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0425" y="2508337"/>
            <a:ext cx="10250487" cy="1015663"/>
          </a:xfrm>
          <a:prstGeom prst="rect">
            <a:avLst/>
          </a:prstGeom>
        </p:spPr>
        <p:txBody>
          <a:bodyPr/>
          <a:lstStyle>
            <a:lvl1pPr>
              <a:defRPr sz="6600" b="1" i="0" spc="-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YOUR TITLE HERE (V2)</a:t>
            </a:r>
          </a:p>
        </p:txBody>
      </p:sp>
      <p:pic>
        <p:nvPicPr>
          <p:cNvPr id="7" name="Logo Lockup">
            <a:extLst>
              <a:ext uri="{FF2B5EF4-FFF2-40B4-BE49-F238E27FC236}">
                <a16:creationId xmlns:a16="http://schemas.microsoft.com/office/drawing/2014/main" id="{6D1F38EC-4214-410B-B866-8261376A9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2870"/>
          <a:stretch/>
        </p:blipFill>
        <p:spPr>
          <a:xfrm>
            <a:off x="9877581" y="292196"/>
            <a:ext cx="1606207" cy="5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9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CE0EA8C-7E0C-D140-B6B9-1BDB7E56E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505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E0564-ED92-444A-9E3E-048F4768D8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7FEC24-F0CB-9742-8C41-E68BB47615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0424" y="3434129"/>
            <a:ext cx="10250488" cy="1231106"/>
          </a:xfrm>
          <a:prstGeom prst="rect">
            <a:avLst/>
          </a:prstGeom>
        </p:spPr>
        <p:txBody>
          <a:bodyPr/>
          <a:lstStyle>
            <a:lvl1pPr>
              <a:defRPr lang="en-US" sz="2000" dirty="0">
                <a:latin typeface="+mn-lt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err="1"/>
              <a:t>Lato</a:t>
            </a:r>
            <a:r>
              <a:rPr lang="en-US" dirty="0"/>
              <a:t>. Ut </a:t>
            </a:r>
            <a:r>
              <a:rPr lang="en-US" dirty="0" err="1"/>
              <a:t>optatur</a:t>
            </a:r>
            <a:r>
              <a:rPr lang="en-US" dirty="0"/>
              <a:t> </a:t>
            </a:r>
            <a:r>
              <a:rPr lang="en-US" dirty="0" err="1"/>
              <a:t>restrum</a:t>
            </a:r>
            <a:r>
              <a:rPr lang="en-US" dirty="0"/>
              <a:t> </a:t>
            </a:r>
            <a:r>
              <a:rPr lang="en-US" dirty="0" err="1"/>
              <a:t>rae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et, </a:t>
            </a:r>
            <a:r>
              <a:rPr lang="en-US" dirty="0" err="1"/>
              <a:t>officta</a:t>
            </a:r>
            <a:r>
              <a:rPr lang="en-US" dirty="0"/>
              <a:t> </a:t>
            </a:r>
            <a:r>
              <a:rPr lang="en-US" dirty="0" err="1"/>
              <a:t>tibus</a:t>
            </a:r>
            <a:r>
              <a:rPr lang="en-US" dirty="0"/>
              <a:t>. </a:t>
            </a:r>
            <a:r>
              <a:rPr lang="en-US" dirty="0" err="1"/>
              <a:t>Inimporessim</a:t>
            </a:r>
            <a:r>
              <a:rPr lang="en-US" dirty="0"/>
              <a:t> </a:t>
            </a:r>
            <a:r>
              <a:rPr lang="en-US" dirty="0" err="1"/>
              <a:t>fugiatur</a:t>
            </a:r>
            <a:r>
              <a:rPr lang="en-US" dirty="0"/>
              <a:t>,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temporis</a:t>
            </a:r>
            <a:r>
              <a:rPr lang="en-US" dirty="0"/>
              <a:t>  </a:t>
            </a:r>
            <a:r>
              <a:rPr lang="en-US" dirty="0" err="1"/>
              <a:t>doluptibust</a:t>
            </a:r>
            <a:r>
              <a:rPr lang="en-US" dirty="0"/>
              <a:t> </a:t>
            </a:r>
            <a:r>
              <a:rPr lang="en-US" dirty="0" err="1"/>
              <a:t>ipic</a:t>
            </a:r>
            <a:r>
              <a:rPr lang="en-US" dirty="0"/>
              <a:t> </a:t>
            </a:r>
            <a:r>
              <a:rPr lang="en-US" dirty="0" err="1"/>
              <a:t>tores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harchitatior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officiunt</a:t>
            </a:r>
            <a:r>
              <a:rPr lang="en-US" dirty="0"/>
              <a:t> </a:t>
            </a:r>
            <a:r>
              <a:rPr lang="en-US" dirty="0" err="1"/>
              <a:t>eations</a:t>
            </a:r>
            <a:r>
              <a:rPr lang="en-US" dirty="0"/>
              <a:t> </a:t>
            </a:r>
            <a:r>
              <a:rPr lang="en-US" dirty="0" err="1"/>
              <a:t>ecepra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 </a:t>
            </a:r>
            <a:r>
              <a:rPr lang="en-US" dirty="0" err="1"/>
              <a:t>remolup</a:t>
            </a:r>
            <a:r>
              <a:rPr lang="en-US" dirty="0"/>
              <a:t> </a:t>
            </a:r>
            <a:r>
              <a:rPr lang="en-US" dirty="0" err="1"/>
              <a:t>tatur</a:t>
            </a:r>
            <a:r>
              <a:rPr lang="en-US" dirty="0"/>
              <a:t>?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vendand</a:t>
            </a:r>
            <a:r>
              <a:rPr lang="en-US" dirty="0"/>
              <a:t> </a:t>
            </a:r>
            <a:r>
              <a:rPr lang="en-US" dirty="0" err="1"/>
              <a:t>ebistor</a:t>
            </a:r>
            <a:r>
              <a:rPr lang="en-US" dirty="0"/>
              <a:t> </a:t>
            </a:r>
            <a:r>
              <a:rPr lang="en-US" dirty="0" err="1"/>
              <a:t>enitaspist</a:t>
            </a:r>
            <a:r>
              <a:rPr lang="en-US" dirty="0"/>
              <a:t>, </a:t>
            </a:r>
            <a:r>
              <a:rPr lang="en-US" dirty="0" err="1"/>
              <a:t>verior</a:t>
            </a:r>
            <a:r>
              <a:rPr lang="en-US" dirty="0"/>
              <a:t> </a:t>
            </a:r>
            <a:r>
              <a:rPr lang="en-US" dirty="0" err="1"/>
              <a:t>magnihi</a:t>
            </a:r>
            <a:r>
              <a:rPr lang="en-US" dirty="0"/>
              <a:t> </a:t>
            </a:r>
            <a:r>
              <a:rPr lang="en-US" dirty="0" err="1"/>
              <a:t>lluptat</a:t>
            </a:r>
            <a:r>
              <a:rPr lang="en-US" dirty="0"/>
              <a:t> </a:t>
            </a:r>
            <a:r>
              <a:rPr lang="en-US" dirty="0" err="1"/>
              <a:t>iandentusam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 </a:t>
            </a:r>
            <a:r>
              <a:rPr lang="en-US" dirty="0" err="1"/>
              <a:t>inum</a:t>
            </a:r>
            <a:r>
              <a:rPr lang="en-US" dirty="0"/>
              <a:t>, con et </a:t>
            </a:r>
            <a:r>
              <a:rPr lang="en-US" dirty="0" err="1"/>
              <a:t>landandae</a:t>
            </a:r>
            <a:r>
              <a:rPr lang="en-US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D8C72-B763-4F4B-BB2D-A9A46CC60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424" y="2459355"/>
            <a:ext cx="10515600" cy="727502"/>
          </a:xfrm>
          <a:prstGeom prst="rect">
            <a:avLst/>
          </a:prstGeom>
        </p:spPr>
        <p:txBody>
          <a:bodyPr/>
          <a:lstStyle>
            <a:lvl1pPr>
              <a:defRPr sz="4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CONTENT SLIDE WITH BODY COPY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9A73AD-BBD2-4896-AFD4-25973A5D8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5923"/>
          <a:stretch/>
        </p:blipFill>
        <p:spPr>
          <a:xfrm>
            <a:off x="10524764" y="5830138"/>
            <a:ext cx="1299683" cy="8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3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/ SUBHEA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111D8C-C8F2-9B47-A1C3-3752EA7B1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Logo Lockup">
            <a:extLst>
              <a:ext uri="{FF2B5EF4-FFF2-40B4-BE49-F238E27FC236}">
                <a16:creationId xmlns:a16="http://schemas.microsoft.com/office/drawing/2014/main" id="{299367F0-3909-7C40-B114-36C584D5F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2870"/>
          <a:stretch/>
        </p:blipFill>
        <p:spPr>
          <a:xfrm>
            <a:off x="9877581" y="292196"/>
            <a:ext cx="1606207" cy="5406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2D05A6-C09D-364A-B824-3AD943661B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55041E9-BFCB-BD4C-BC03-8E7C22453A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7541" y="4730888"/>
            <a:ext cx="6400800" cy="2154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Month, Day, Year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0AB00-284D-E748-9140-89B2A06B2C3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855651" y="4250356"/>
            <a:ext cx="7102475" cy="315471"/>
          </a:xfrm>
          <a:prstGeom prst="rect">
            <a:avLst/>
          </a:prstGeom>
        </p:spPr>
        <p:txBody>
          <a:bodyPr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YOUR SUBTITLE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8C15249-6E3D-1D4E-91BD-AB18B99C6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0673" y="2408776"/>
            <a:ext cx="8817453" cy="1010092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TITLE HERE (V1)</a:t>
            </a:r>
          </a:p>
        </p:txBody>
      </p:sp>
    </p:spTree>
    <p:extLst>
      <p:ext uri="{BB962C8B-B14F-4D97-AF65-F5344CB8AC3E}">
        <p14:creationId xmlns:p14="http://schemas.microsoft.com/office/powerpoint/2010/main" val="4041071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2C5C2-AB93-194E-8213-6856EE471E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5CBA6-11FF-4B6B-BF2F-968FBC07D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923"/>
          <a:stretch/>
        </p:blipFill>
        <p:spPr>
          <a:xfrm>
            <a:off x="10524764" y="5830138"/>
            <a:ext cx="1299683" cy="8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6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32ED90-0CA3-A74B-BB2A-AD355FC29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923"/>
          <a:stretch/>
        </p:blipFill>
        <p:spPr>
          <a:xfrm>
            <a:off x="10524764" y="5830138"/>
            <a:ext cx="1299683" cy="8178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BF489-FE82-6A45-B3EB-7D888DC067C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F955A-BF94-0A4C-9192-110FB93C4E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16050" y="1504377"/>
            <a:ext cx="10152063" cy="38782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50533-C481-AC4A-861B-2551400947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6050" y="441325"/>
            <a:ext cx="10152063" cy="615553"/>
          </a:xfrm>
          <a:prstGeom prst="rect">
            <a:avLst/>
          </a:prstGeom>
        </p:spPr>
        <p:txBody>
          <a:bodyPr anchor="t"/>
          <a:lstStyle>
            <a:lvl1pPr>
              <a:defRPr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97745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4B26C-B9D3-6248-9AF2-82E1847E48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35C499-3F62-0448-82B1-BB74DE343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9468"/>
            <a:ext cx="565580" cy="272584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EA9F09B-964C-3444-87FC-6CA1917399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1719468"/>
            <a:ext cx="9084802" cy="221599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Arial" charset="0"/>
              <a:buChar char="•"/>
              <a:defRPr sz="2400" b="0" i="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list items </a:t>
            </a:r>
          </a:p>
          <a:p>
            <a:pPr lvl="0"/>
            <a:r>
              <a:rPr lang="en-US" dirty="0"/>
              <a:t>Here</a:t>
            </a:r>
          </a:p>
          <a:p>
            <a:pPr lvl="0"/>
            <a:r>
              <a:rPr lang="en-US" dirty="0"/>
              <a:t>And here</a:t>
            </a:r>
          </a:p>
          <a:p>
            <a:pPr lvl="0"/>
            <a:r>
              <a:rPr lang="en-US" dirty="0"/>
              <a:t>And here</a:t>
            </a:r>
          </a:p>
          <a:p>
            <a:pPr lvl="0"/>
            <a:r>
              <a:rPr lang="en-US" dirty="0"/>
              <a:t>Also here</a:t>
            </a:r>
          </a:p>
          <a:p>
            <a:pPr lvl="0"/>
            <a:r>
              <a:rPr lang="en-US" dirty="0"/>
              <a:t>Maybe one more here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A7B695-772F-7542-BB3D-959F24517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6050" y="441325"/>
            <a:ext cx="9144000" cy="81781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800" b="1" i="0">
                <a:solidFill>
                  <a:schemeClr val="accent1"/>
                </a:solidFill>
                <a:latin typeface="+mj-lt"/>
                <a:ea typeface="Avenir Black" panose="02000503020000020003" pitchFamily="2" charset="0"/>
                <a:cs typeface="Arial" charset="0"/>
              </a:defRPr>
            </a:lvl1pPr>
          </a:lstStyle>
          <a:p>
            <a:r>
              <a:rPr lang="en-US" dirty="0"/>
              <a:t>INSERT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1F114-D3BA-4E81-9063-8980F2E86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5923"/>
          <a:stretch/>
        </p:blipFill>
        <p:spPr>
          <a:xfrm>
            <a:off x="10524764" y="5830138"/>
            <a:ext cx="1299683" cy="81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6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9089B-6C49-634B-920B-9A1AC375D6BB}"/>
              </a:ext>
            </a:extLst>
          </p:cNvPr>
          <p:cNvSpPr txBox="1"/>
          <p:nvPr userDrawn="1"/>
        </p:nvSpPr>
        <p:spPr>
          <a:xfrm>
            <a:off x="3500438" y="3271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C8643F-A8EF-3443-82A1-25364CA7B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7354" y="6058038"/>
            <a:ext cx="526142" cy="493592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1FD0DC-0138-234D-97BC-A904A1563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1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2" r:id="rId3"/>
    <p:sldLayoutId id="2147483683" r:id="rId4"/>
    <p:sldLayoutId id="2147483682" r:id="rId5"/>
    <p:sldLayoutId id="2147483677" r:id="rId6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pos="370" userDrawn="1">
          <p15:clr>
            <a:srgbClr val="F26B43"/>
          </p15:clr>
        </p15:guide>
        <p15:guide id="6" pos="7287" userDrawn="1">
          <p15:clr>
            <a:srgbClr val="F26B43"/>
          </p15:clr>
        </p15:guide>
        <p15:guide id="7" orient="horz" pos="414" userDrawn="1">
          <p15:clr>
            <a:srgbClr val="F26B43"/>
          </p15:clr>
        </p15:guide>
        <p15:guide id="8" pos="8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2D7FB-951F-D140-8D13-7A1FF3F166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73993" y="6133270"/>
            <a:ext cx="526142" cy="343127"/>
          </a:xfrm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20E9B-2A46-5448-B34F-9B3A0A0760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9313" y="1671638"/>
            <a:ext cx="10645775" cy="4208844"/>
          </a:xfrm>
        </p:spPr>
        <p:txBody>
          <a:bodyPr/>
          <a:lstStyle/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This document contains templates for common types of presentation slides. There are different slides to choose from based on your needs &amp; preferences. Please also refer to some general rules below: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endParaRPr lang="en-US" sz="1300" dirty="0">
              <a:solidFill>
                <a:srgbClr val="404041"/>
              </a:solidFill>
              <a:effectLst>
                <a:outerShdw algn="ctr" rotWithShape="0">
                  <a:schemeClr val="bg1"/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Limit the amount of text and bullet points. The presentation should serve as a visual aid, </a:t>
            </a:r>
            <a:r>
              <a:rPr lang="en-US" sz="1300" b="1" u="sng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not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echo everything you say.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white space to create focus and balance. This will ensure your slides look less cluttered.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high quality images that tell a story. Ensure that the images are consistent with our brand guidelines.</a:t>
            </a:r>
          </a:p>
          <a:p>
            <a:pPr marL="480266" lvl="1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Images should be clear and hi-resolution.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Titles and text should always be left aligned (with the exception of your title page).</a:t>
            </a:r>
          </a:p>
          <a:p>
            <a:pPr marL="480266" lvl="1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Titles should be in ALL CAPS and 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BOLDED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Limit your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scheme to 2 or 3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colours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(the template </a:t>
            </a:r>
            <a:r>
              <a:rPr lang="en-US" sz="1300" dirty="0" err="1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colour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and its corresponding shades, shade of grey and the accent green)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Use </a:t>
            </a:r>
            <a:r>
              <a:rPr lang="en-US" sz="1300" b="1" u="sng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Arial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 as the typeface, along with its varying weights to give emphasis when needed. 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Create a multimedia experience. Use video and audio to give more dimension to your presentation.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Ensure your presentation has a logical order and structure.</a:t>
            </a:r>
          </a:p>
          <a:p>
            <a:pPr marL="137366" indent="-137366">
              <a:spcBef>
                <a:spcPts val="240"/>
              </a:spcBef>
              <a:spcAft>
                <a:spcPts val="240"/>
              </a:spcAft>
              <a:buFont typeface="Arial" charset="0"/>
              <a:buChar char="•"/>
            </a:pPr>
            <a:endParaRPr lang="en-US" sz="1300" dirty="0">
              <a:solidFill>
                <a:srgbClr val="404041"/>
              </a:solidFill>
              <a:effectLst>
                <a:outerShdw algn="ctr" rotWithShape="0">
                  <a:schemeClr val="bg1"/>
                </a:outerShdw>
              </a:effectLst>
              <a:ea typeface="Avenir Book" charset="0"/>
              <a:cs typeface="Avenir Book" charset="0"/>
            </a:endParaRP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*** PLEASE NOTE: </a:t>
            </a:r>
          </a:p>
          <a:p>
            <a:pPr>
              <a:spcBef>
                <a:spcPts val="240"/>
              </a:spcBef>
              <a:spcAft>
                <a:spcPts val="240"/>
              </a:spcAft>
            </a:pP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The slides that follow are examples. They are guidelines for what your content could look like. To begin your work, from the 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“Home” 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Tab, click the arrow on the “</a:t>
            </a:r>
            <a:r>
              <a:rPr lang="en-US" sz="1300" b="1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New Slide” </a:t>
            </a:r>
            <a:r>
              <a:rPr lang="en-US" sz="1300" dirty="0">
                <a:solidFill>
                  <a:srgbClr val="404041"/>
                </a:solidFill>
                <a:effectLst>
                  <a:outerShdw algn="ctr" rotWithShape="0">
                    <a:schemeClr val="bg1"/>
                  </a:outerShdw>
                </a:effectLst>
                <a:ea typeface="Avenir Book" charset="0"/>
                <a:cs typeface="Avenir Book" charset="0"/>
              </a:rPr>
              <a:t>button and select the appropriate slide for your needs. </a:t>
            </a:r>
          </a:p>
          <a:p>
            <a:endParaRPr lang="en-US" dirty="0">
              <a:solidFill>
                <a:srgbClr val="40404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642FD4-841A-2142-9D98-7E176C6A59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8852" y="448116"/>
            <a:ext cx="9144000" cy="8839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4041"/>
                </a:solidFill>
                <a:ea typeface="Avenir Black" charset="0"/>
                <a:cs typeface="Avenir Black" charset="0"/>
              </a:rPr>
              <a:t>ONTARIO’S INTERNATIONAL IDENTIFIER (Paired with OFB icon)</a:t>
            </a:r>
            <a:br>
              <a:rPr lang="en-US" dirty="0">
                <a:solidFill>
                  <a:srgbClr val="404041"/>
                </a:solidFill>
                <a:ea typeface="Avenir Black" charset="0"/>
                <a:cs typeface="Avenir Black" charset="0"/>
              </a:rPr>
            </a:br>
            <a:r>
              <a:rPr lang="en-US" sz="3600" dirty="0">
                <a:solidFill>
                  <a:srgbClr val="404041"/>
                </a:solidFill>
                <a:ea typeface="Avenir Black" charset="0"/>
                <a:cs typeface="Avenir Black" charset="0"/>
              </a:rPr>
              <a:t>POWERPOINT </a:t>
            </a:r>
            <a:r>
              <a:rPr lang="en-US" sz="3600">
                <a:solidFill>
                  <a:srgbClr val="404041"/>
                </a:solidFill>
                <a:ea typeface="Avenir Black" charset="0"/>
                <a:cs typeface="Avenir Black" charset="0"/>
              </a:rPr>
              <a:t>PRESENTATION GUIDELINES</a:t>
            </a:r>
            <a:endParaRPr lang="en-US" dirty="0">
              <a:solidFill>
                <a:srgbClr val="404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2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7D3FF9-E262-304C-BB95-C98E9C5DFD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36249" y="6133270"/>
            <a:ext cx="526142" cy="343127"/>
          </a:xfrm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10557B-B5E1-3141-93F2-6EB51469C5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352BDD1-C8D9-DC49-9CAF-C668F7F7080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18153AB-BD73-FC42-A102-CD95040A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TITLE HERE (V1)</a:t>
            </a:r>
          </a:p>
        </p:txBody>
      </p:sp>
    </p:spTree>
    <p:extLst>
      <p:ext uri="{BB962C8B-B14F-4D97-AF65-F5344CB8AC3E}">
        <p14:creationId xmlns:p14="http://schemas.microsoft.com/office/powerpoint/2010/main" val="275610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3EBF2-EAA8-2E41-A76B-2DB6890F67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2553" y="6133270"/>
            <a:ext cx="526142" cy="343127"/>
          </a:xfrm>
          <a:prstGeom prst="rect">
            <a:avLst/>
          </a:prstGeom>
        </p:spPr>
        <p:txBody>
          <a:bodyPr/>
          <a:lstStyle/>
          <a:p>
            <a:fld id="{771FD0DC-0138-234D-97BC-A904A1563B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CDB6D4-18AA-5B49-A140-74439DFE7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BCB541-9FCE-8A4E-9BDD-F8E89690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 SLIDE WITH BODY COPY</a:t>
            </a:r>
          </a:p>
        </p:txBody>
      </p:sp>
    </p:spTree>
    <p:extLst>
      <p:ext uri="{BB962C8B-B14F-4D97-AF65-F5344CB8AC3E}">
        <p14:creationId xmlns:p14="http://schemas.microsoft.com/office/powerpoint/2010/main" val="44763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337E9-673B-914D-AC8A-91C255E0E5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47145" y="6133270"/>
            <a:ext cx="526142" cy="343127"/>
          </a:xfrm>
        </p:spPr>
        <p:txBody>
          <a:bodyPr/>
          <a:lstStyle/>
          <a:p>
            <a:fld id="{771FD0DC-0138-234D-97BC-A904A1563B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F11AF4-68EF-0349-A7B2-1FD99E11096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16050" y="2375604"/>
            <a:ext cx="9144000" cy="12618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42550F-283B-8E4C-962A-8107EF76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488847"/>
            <a:ext cx="10515600" cy="6903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CONTENT SLIDE WITH BODY COPY</a:t>
            </a:r>
          </a:p>
        </p:txBody>
      </p:sp>
    </p:spTree>
    <p:extLst>
      <p:ext uri="{BB962C8B-B14F-4D97-AF65-F5344CB8AC3E}">
        <p14:creationId xmlns:p14="http://schemas.microsoft.com/office/powerpoint/2010/main" val="297723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68BC22-458C-9745-B6F2-28C1ABAD20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4" title="Example Table ">
            <a:extLst>
              <a:ext uri="{FF2B5EF4-FFF2-40B4-BE49-F238E27FC236}">
                <a16:creationId xmlns:a16="http://schemas.microsoft.com/office/drawing/2014/main" id="{063BD5A5-26F0-DC49-A91C-BE114A850CC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02935583"/>
              </p:ext>
            </p:extLst>
          </p:nvPr>
        </p:nvGraphicFramePr>
        <p:xfrm>
          <a:off x="1416050" y="1504950"/>
          <a:ext cx="10152065" cy="33173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0413">
                  <a:extLst>
                    <a:ext uri="{9D8B030D-6E8A-4147-A177-3AD203B41FA5}">
                      <a16:colId xmlns:a16="http://schemas.microsoft.com/office/drawing/2014/main" val="1960190874"/>
                    </a:ext>
                  </a:extLst>
                </a:gridCol>
                <a:gridCol w="2030413">
                  <a:extLst>
                    <a:ext uri="{9D8B030D-6E8A-4147-A177-3AD203B41FA5}">
                      <a16:colId xmlns:a16="http://schemas.microsoft.com/office/drawing/2014/main" val="3290048458"/>
                    </a:ext>
                  </a:extLst>
                </a:gridCol>
                <a:gridCol w="2030413">
                  <a:extLst>
                    <a:ext uri="{9D8B030D-6E8A-4147-A177-3AD203B41FA5}">
                      <a16:colId xmlns:a16="http://schemas.microsoft.com/office/drawing/2014/main" val="2683746168"/>
                    </a:ext>
                  </a:extLst>
                </a:gridCol>
                <a:gridCol w="2030413">
                  <a:extLst>
                    <a:ext uri="{9D8B030D-6E8A-4147-A177-3AD203B41FA5}">
                      <a16:colId xmlns:a16="http://schemas.microsoft.com/office/drawing/2014/main" val="993743187"/>
                    </a:ext>
                  </a:extLst>
                </a:gridCol>
                <a:gridCol w="2030413">
                  <a:extLst>
                    <a:ext uri="{9D8B030D-6E8A-4147-A177-3AD203B41FA5}">
                      <a16:colId xmlns:a16="http://schemas.microsoft.com/office/drawing/2014/main" val="852384548"/>
                    </a:ext>
                  </a:extLst>
                </a:gridCol>
              </a:tblGrid>
              <a:tr h="552884"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LOREM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DERGUIT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DOROLIS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BIPSUM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SINUGHUT</a:t>
                      </a:r>
                      <a:endParaRPr lang="en-US" sz="1400" baseline="0" dirty="0">
                        <a:solidFill>
                          <a:schemeClr val="bg1"/>
                        </a:solidFill>
                        <a:latin typeface="+mj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279231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3.9%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Ipsum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100.2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Ipsum 1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99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3425817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4.9%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Dolorus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106.2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Ipsum 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76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8837557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4.9%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189.3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r>
                        <a:rPr lang="en-US" sz="1400" baseline="0" dirty="0"/>
                        <a:t> 1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65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564342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7.9%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/>
                        <a:t>Solures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176.6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Sectium</a:t>
                      </a:r>
                      <a:r>
                        <a:rPr lang="en-US" sz="1400" baseline="0" dirty="0"/>
                        <a:t> 2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26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8315844"/>
                  </a:ext>
                </a:extLst>
              </a:tr>
              <a:tr h="552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3.5%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 err="1"/>
                        <a:t>Loresuior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165.4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err="1"/>
                        <a:t>Dolorus</a:t>
                      </a:r>
                      <a:r>
                        <a:rPr lang="en-US" sz="1400" baseline="0" dirty="0"/>
                        <a:t> 3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/>
                      <a:r>
                        <a:rPr lang="en-US" sz="1400" baseline="0" dirty="0"/>
                        <a:t>65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+mn-lt"/>
                        <a:ea typeface="Avenir Book" charset="0"/>
                        <a:cs typeface="Avenir Book" charset="0"/>
                      </a:endParaRPr>
                    </a:p>
                  </a:txBody>
                  <a:tcPr marL="95175" marR="95175" marT="34290" marB="342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87734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793CA953-0F80-44A2-94F7-38A8D73D1B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3416" y="456565"/>
            <a:ext cx="9787128" cy="860171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</a:rPr>
              <a:t>TABLE</a:t>
            </a:r>
            <a:r>
              <a:rPr lang="en-US" sz="4000" b="1" baseline="0" dirty="0">
                <a:solidFill>
                  <a:schemeClr val="accent1"/>
                </a:solidFill>
              </a:rPr>
              <a:t> SLIDE</a:t>
            </a:r>
            <a:endParaRPr lang="en-CA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5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46B7F-EF5D-1448-B1C6-F7C44A1652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5" title="Chart 1">
            <a:extLst>
              <a:ext uri="{FF2B5EF4-FFF2-40B4-BE49-F238E27FC236}">
                <a16:creationId xmlns:a16="http://schemas.microsoft.com/office/drawing/2014/main" id="{ACA5E1FE-55D4-0246-A850-0DB2E98EEB0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96681363"/>
              </p:ext>
            </p:extLst>
          </p:nvPr>
        </p:nvGraphicFramePr>
        <p:xfrm>
          <a:off x="1416050" y="1504950"/>
          <a:ext cx="10152063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D6CDB63-D37F-49D5-A43C-FD685AF40E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05128" y="456565"/>
            <a:ext cx="9695688" cy="841883"/>
          </a:xfrm>
          <a:prstGeom prst="rect">
            <a:avLst/>
          </a:prstGeom>
        </p:spPr>
        <p:txBody>
          <a:bodyPr/>
          <a:lstStyle/>
          <a:p>
            <a:r>
              <a:rPr lang="en-CA" sz="4000" b="1" dirty="0">
                <a:solidFill>
                  <a:schemeClr val="accent1"/>
                </a:solidFill>
              </a:rPr>
              <a:t>GRAPH SLIDE EXAMPLE ONE</a:t>
            </a:r>
          </a:p>
        </p:txBody>
      </p:sp>
    </p:spTree>
    <p:extLst>
      <p:ext uri="{BB962C8B-B14F-4D97-AF65-F5344CB8AC3E}">
        <p14:creationId xmlns:p14="http://schemas.microsoft.com/office/powerpoint/2010/main" val="32059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B3AA3-5474-8A41-9CED-6CAF1E698A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1FD0DC-0138-234D-97BC-A904A1563BD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8" title="Pie Chart">
            <a:extLst>
              <a:ext uri="{FF2B5EF4-FFF2-40B4-BE49-F238E27FC236}">
                <a16:creationId xmlns:a16="http://schemas.microsoft.com/office/drawing/2014/main" id="{E847BE51-B781-9745-9035-63DBFCB23BD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416050" y="1504950"/>
          <a:ext cx="10152063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1423E0-60A9-43AE-91CC-04616EDB93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3416" y="456565"/>
            <a:ext cx="9147048" cy="860171"/>
          </a:xfrm>
          <a:prstGeom prst="rect">
            <a:avLst/>
          </a:prstGeom>
        </p:spPr>
        <p:txBody>
          <a:bodyPr/>
          <a:lstStyle/>
          <a:p>
            <a:r>
              <a:rPr lang="en-CA" sz="4000" b="1" dirty="0">
                <a:solidFill>
                  <a:schemeClr val="accent1"/>
                </a:solidFill>
              </a:rPr>
              <a:t>GRAPH SLIDE EXAMPLE 3</a:t>
            </a:r>
          </a:p>
        </p:txBody>
      </p:sp>
    </p:spTree>
    <p:extLst>
      <p:ext uri="{BB962C8B-B14F-4D97-AF65-F5344CB8AC3E}">
        <p14:creationId xmlns:p14="http://schemas.microsoft.com/office/powerpoint/2010/main" val="2848307153"/>
      </p:ext>
    </p:extLst>
  </p:cSld>
  <p:clrMapOvr>
    <a:masterClrMapping/>
  </p:clrMapOvr>
</p:sld>
</file>

<file path=ppt/theme/theme1.xml><?xml version="1.0" encoding="utf-8"?>
<a:theme xmlns:a="http://schemas.openxmlformats.org/drawingml/2006/main" name="MEDG">
  <a:themeElements>
    <a:clrScheme name="TEAL">
      <a:dk1>
        <a:srgbClr val="000000"/>
      </a:dk1>
      <a:lt1>
        <a:srgbClr val="FFFFFF"/>
      </a:lt1>
      <a:dk2>
        <a:srgbClr val="403F41"/>
      </a:dk2>
      <a:lt2>
        <a:srgbClr val="F4F5F4"/>
      </a:lt2>
      <a:accent1>
        <a:srgbClr val="12828E"/>
      </a:accent1>
      <a:accent2>
        <a:srgbClr val="789C49"/>
      </a:accent2>
      <a:accent3>
        <a:srgbClr val="404041"/>
      </a:accent3>
      <a:accent4>
        <a:srgbClr val="58575B"/>
      </a:accent4>
      <a:accent5>
        <a:srgbClr val="808184"/>
      </a:accent5>
      <a:accent6>
        <a:srgbClr val="A7A8AC"/>
      </a:accent6>
      <a:hlink>
        <a:srgbClr val="51296D"/>
      </a:hlink>
      <a:folHlink>
        <a:srgbClr val="8564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TWIG_TEMPLATE_AVENIR_1.18.18" id="{3A800E94-D079-6540-8299-E2F1AA163B03}" vid="{F15D787E-81C5-C94C-A417-6B610AEF47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2933A25629BA40B59EF2F0AA93BA8E" ma:contentTypeVersion="2" ma:contentTypeDescription="Create a new document." ma:contentTypeScope="" ma:versionID="00361a4cf8847f560906d99da509fb16">
  <xsd:schema xmlns:xsd="http://www.w3.org/2001/XMLSchema" xmlns:xs="http://www.w3.org/2001/XMLSchema" xmlns:p="http://schemas.microsoft.com/office/2006/metadata/properties" xmlns:ns2="428c9020-1d44-455b-8e98-29f0027678ed" targetNamespace="http://schemas.microsoft.com/office/2006/metadata/properties" ma:root="true" ma:fieldsID="fe7b27fb57e303079a4f5ae43a8e3564" ns2:_="">
    <xsd:import namespace="428c9020-1d44-455b-8e98-29f0027678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c9020-1d44-455b-8e98-29f002767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560AB4-D9D9-4B62-BDD6-5E16874153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54D990-2241-45F9-B5F6-D6F0F84A6A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8c9020-1d44-455b-8e98-29f002767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042D7D-F4F4-4857-B2A9-345DC416FCB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28c9020-1d44-455b-8e98-29f0027678e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341</Words>
  <Application>Microsoft Office PowerPoint</Application>
  <PresentationFormat>Widescreen</PresentationFormat>
  <Paragraphs>63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Avenir Book</vt:lpstr>
      <vt:lpstr>Calibri</vt:lpstr>
      <vt:lpstr>MEDG</vt:lpstr>
      <vt:lpstr>ONTARIO’S INTERNATIONAL IDENTIFIER (Paired with OFB icon) POWERPOINT PRESENTATION GUIDELINES</vt:lpstr>
      <vt:lpstr>YOUR TITLE HERE (V1)</vt:lpstr>
      <vt:lpstr>CONTENT SLIDE WITH BODY COPY</vt:lpstr>
      <vt:lpstr>CONTENT SLIDE WITH BODY COPY</vt:lpstr>
      <vt:lpstr>TABLE SLIDE</vt:lpstr>
      <vt:lpstr>GRAPH SLIDE EXAMPLE ONE</vt:lpstr>
      <vt:lpstr>GRAPH SLIDE EXAMPLE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ONTARIO’S INTERNATIONAL IDENTIFIER (Paired with OFB icon) POWERPOINT PRESENTATION GUIDELINES</dc:title>
  <dc:creator>Vandenberg, Geoffrey (TOR-FCB)</dc:creator>
  <cp:lastModifiedBy>Lee, Salina (MEDJCT)</cp:lastModifiedBy>
  <cp:revision>104</cp:revision>
  <cp:lastPrinted>2018-01-19T18:14:48Z</cp:lastPrinted>
  <dcterms:created xsi:type="dcterms:W3CDTF">2018-01-29T16:46:11Z</dcterms:created>
  <dcterms:modified xsi:type="dcterms:W3CDTF">2022-06-08T19:21:50Z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0x0101009D2933A25629BA40B59EF2F0AA93BA8E</vt:lpwstr>
  </property>
  <property fmtid="{D5CDD505-2E9C-101B-9397-08002B2CF9AE}" pid="3" name="Order">
    <vt:r8>14800</vt:r8>
  </property>
  <property fmtid="{D5CDD505-2E9C-101B-9397-08002B2CF9AE}" pid="4" name="ComplianceAssetId">
    <vt:lpwstr/>
  </property>
  <property fmtid="{D5CDD505-2E9C-101B-9397-08002B2CF9AE}" pid="5" name="MSIP_Label_034a106e-6316-442c-ad35-738afd673d2b_Enabled">
    <vt:lpwstr>True</vt:lpwstr>
  </property>
  <property fmtid="{D5CDD505-2E9C-101B-9397-08002B2CF9AE}" pid="6" name="MSIP_Label_034a106e-6316-442c-ad35-738afd673d2b_SiteId">
    <vt:lpwstr>cddc1229-ac2a-4b97-b78a-0e5cacb5865c</vt:lpwstr>
  </property>
  <property fmtid="{D5CDD505-2E9C-101B-9397-08002B2CF9AE}" pid="7" name="MSIP_Label_034a106e-6316-442c-ad35-738afd673d2b_Owner">
    <vt:lpwstr>Salina.Lee@ontario.ca</vt:lpwstr>
  </property>
  <property fmtid="{D5CDD505-2E9C-101B-9397-08002B2CF9AE}" pid="8" name="MSIP_Label_034a106e-6316-442c-ad35-738afd673d2b_SetDate">
    <vt:lpwstr>2019-10-25T20:40:05.6370120Z</vt:lpwstr>
  </property>
  <property fmtid="{D5CDD505-2E9C-101B-9397-08002B2CF9AE}" pid="9" name="MSIP_Label_034a106e-6316-442c-ad35-738afd673d2b_Name">
    <vt:lpwstr>OPS - Unclassified Information</vt:lpwstr>
  </property>
  <property fmtid="{D5CDD505-2E9C-101B-9397-08002B2CF9AE}" pid="10" name="MSIP_Label_034a106e-6316-442c-ad35-738afd673d2b_Application">
    <vt:lpwstr>Microsoft Azure Information Protection</vt:lpwstr>
  </property>
  <property fmtid="{D5CDD505-2E9C-101B-9397-08002B2CF9AE}" pid="11" name="MSIP_Label_034a106e-6316-442c-ad35-738afd673d2b_ActionId">
    <vt:lpwstr>2d0541de-4efe-47a7-b3f4-65287617813b</vt:lpwstr>
  </property>
  <property fmtid="{D5CDD505-2E9C-101B-9397-08002B2CF9AE}" pid="12" name="MSIP_Label_034a106e-6316-442c-ad35-738afd673d2b_Extended_MSFT_Method">
    <vt:lpwstr>Automatic</vt:lpwstr>
  </property>
  <property fmtid="{D5CDD505-2E9C-101B-9397-08002B2CF9AE}" pid="13" name="Sensitivity">
    <vt:lpwstr>OPS - Unclassified Information</vt:lpwstr>
  </property>
</Properties>
</file>