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79" r:id="rId5"/>
    <p:sldId id="259" r:id="rId6"/>
    <p:sldId id="257" r:id="rId7"/>
    <p:sldId id="260" r:id="rId8"/>
    <p:sldId id="280" r:id="rId9"/>
    <p:sldId id="282" r:id="rId10"/>
    <p:sldId id="284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69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/>
  <p:cmAuthor id="2" name="Angre, Nishant (TOR-FUE)" initials="AN(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2F2F2"/>
    <a:srgbClr val="799D49"/>
    <a:srgbClr val="DF4810"/>
    <a:srgbClr val="761E00"/>
    <a:srgbClr val="9D2901"/>
    <a:srgbClr val="A53D1B"/>
    <a:srgbClr val="D0D0D2"/>
    <a:srgbClr val="977CA5"/>
    <a:srgbClr val="755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4AF44F-ED43-44A7-95CE-61DABC4A8852}" v="5" dt="2022-06-08T16:04:34.541"/>
  </p1510:revLst>
</p1510:revInfo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2" autoAdjust="0"/>
    <p:restoredTop sz="86322"/>
  </p:normalViewPr>
  <p:slideViewPr>
    <p:cSldViewPr snapToGrid="0" snapToObjects="1">
      <p:cViewPr varScale="1">
        <p:scale>
          <a:sx n="60" d="100"/>
          <a:sy n="60" d="100"/>
        </p:scale>
        <p:origin x="858" y="78"/>
      </p:cViewPr>
      <p:guideLst>
        <p:guide orient="horz" pos="3997"/>
        <p:guide pos="69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9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, Salina (MEDJCT)" userId="026a03f6-489c-4188-a66f-d49dd67ade8d" providerId="ADAL" clId="{98248949-D6CE-4819-BFE3-A60C7EFDC06E}"/>
    <pc:docChg chg="modSld">
      <pc:chgData name="Lee, Salina (MEDJCT)" userId="026a03f6-489c-4188-a66f-d49dd67ade8d" providerId="ADAL" clId="{98248949-D6CE-4819-BFE3-A60C7EFDC06E}" dt="2022-06-08T19:21:29.632" v="1" actId="20577"/>
      <pc:docMkLst>
        <pc:docMk/>
      </pc:docMkLst>
      <pc:sldChg chg="modSp mod">
        <pc:chgData name="Lee, Salina (MEDJCT)" userId="026a03f6-489c-4188-a66f-d49dd67ade8d" providerId="ADAL" clId="{98248949-D6CE-4819-BFE3-A60C7EFDC06E}" dt="2022-06-08T19:21:29.632" v="1" actId="20577"/>
        <pc:sldMkLst>
          <pc:docMk/>
          <pc:sldMk cId="2994148658" sldId="279"/>
        </pc:sldMkLst>
        <pc:spChg chg="mod">
          <ac:chgData name="Lee, Salina (MEDJCT)" userId="026a03f6-489c-4188-a66f-d49dd67ade8d" providerId="ADAL" clId="{98248949-D6CE-4819-BFE3-A60C7EFDC06E}" dt="2022-06-08T19:21:29.632" v="1" actId="20577"/>
          <ac:spMkLst>
            <pc:docMk/>
            <pc:sldMk cId="2994148658" sldId="279"/>
            <ac:spMk id="3" creationId="{D5642FD4-841A-2142-9D98-7E176C6A5917}"/>
          </ac:spMkLst>
        </pc:spChg>
      </pc:sldChg>
    </pc:docChg>
  </pc:docChgLst>
  <pc:docChgLst>
    <pc:chgData name="Lee, Salina (MEDJCT)" userId="026a03f6-489c-4188-a66f-d49dd67ade8d" providerId="ADAL" clId="{7B70F455-B188-4E8E-B17D-B0E638095949}"/>
    <pc:docChg chg="modSld">
      <pc:chgData name="Lee, Salina (MEDJCT)" userId="026a03f6-489c-4188-a66f-d49dd67ade8d" providerId="ADAL" clId="{7B70F455-B188-4E8E-B17D-B0E638095949}" dt="2019-10-25T19:58:31.018" v="151"/>
      <pc:docMkLst>
        <pc:docMk/>
      </pc:docMkLst>
      <pc:sldChg chg="modSp">
        <pc:chgData name="Lee, Salina (MEDJCT)" userId="026a03f6-489c-4188-a66f-d49dd67ade8d" providerId="ADAL" clId="{7B70F455-B188-4E8E-B17D-B0E638095949}" dt="2019-10-25T19:58:31.018" v="151"/>
        <pc:sldMkLst>
          <pc:docMk/>
          <pc:sldMk cId="2994148658" sldId="279"/>
        </pc:sldMkLst>
        <pc:spChg chg="mod">
          <ac:chgData name="Lee, Salina (MEDJCT)" userId="026a03f6-489c-4188-a66f-d49dd67ade8d" providerId="ADAL" clId="{7B70F455-B188-4E8E-B17D-B0E638095949}" dt="2019-10-25T19:58:31.018" v="151"/>
          <ac:spMkLst>
            <pc:docMk/>
            <pc:sldMk cId="2994148658" sldId="279"/>
            <ac:spMk id="3" creationId="{D5642FD4-841A-2142-9D98-7E176C6A5917}"/>
          </ac:spMkLst>
        </pc:spChg>
      </pc:sldChg>
      <pc:sldChg chg="addSp delSp modSp">
        <pc:chgData name="Lee, Salina (MEDJCT)" userId="026a03f6-489c-4188-a66f-d49dd67ade8d" providerId="ADAL" clId="{7B70F455-B188-4E8E-B17D-B0E638095949}" dt="2019-10-25T19:56:11.749" v="89" actId="478"/>
        <pc:sldMkLst>
          <pc:docMk/>
          <pc:sldMk cId="2941533150" sldId="280"/>
        </pc:sldMkLst>
        <pc:spChg chg="del">
          <ac:chgData name="Lee, Salina (MEDJCT)" userId="026a03f6-489c-4188-a66f-d49dd67ade8d" providerId="ADAL" clId="{7B70F455-B188-4E8E-B17D-B0E638095949}" dt="2019-10-25T19:56:04.631" v="88" actId="478"/>
          <ac:spMkLst>
            <pc:docMk/>
            <pc:sldMk cId="2941533150" sldId="280"/>
            <ac:spMk id="3" creationId="{D44F2017-A0C2-3943-81EE-F533665388C6}"/>
          </ac:spMkLst>
        </pc:spChg>
        <pc:spChg chg="add mod">
          <ac:chgData name="Lee, Salina (MEDJCT)" userId="026a03f6-489c-4188-a66f-d49dd67ade8d" providerId="ADAL" clId="{7B70F455-B188-4E8E-B17D-B0E638095949}" dt="2019-10-25T19:56:01.797" v="87" actId="14100"/>
          <ac:spMkLst>
            <pc:docMk/>
            <pc:sldMk cId="2941533150" sldId="280"/>
            <ac:spMk id="4" creationId="{1E04674E-A942-48FD-A1B6-71552A4D19BD}"/>
          </ac:spMkLst>
        </pc:spChg>
        <pc:spChg chg="add del mod">
          <ac:chgData name="Lee, Salina (MEDJCT)" userId="026a03f6-489c-4188-a66f-d49dd67ade8d" providerId="ADAL" clId="{7B70F455-B188-4E8E-B17D-B0E638095949}" dt="2019-10-25T19:56:11.749" v="89" actId="478"/>
          <ac:spMkLst>
            <pc:docMk/>
            <pc:sldMk cId="2941533150" sldId="280"/>
            <ac:spMk id="5" creationId="{3E1E3AA0-9EB8-43E5-A49B-751B6ECCA4AF}"/>
          </ac:spMkLst>
        </pc:spChg>
      </pc:sldChg>
      <pc:sldChg chg="addSp delSp modSp">
        <pc:chgData name="Lee, Salina (MEDJCT)" userId="026a03f6-489c-4188-a66f-d49dd67ade8d" providerId="ADAL" clId="{7B70F455-B188-4E8E-B17D-B0E638095949}" dt="2019-10-25T19:57:26.119" v="120" actId="478"/>
        <pc:sldMkLst>
          <pc:docMk/>
          <pc:sldMk cId="4143529432" sldId="282"/>
        </pc:sldMkLst>
        <pc:spChg chg="add mod">
          <ac:chgData name="Lee, Salina (MEDJCT)" userId="026a03f6-489c-4188-a66f-d49dd67ade8d" providerId="ADAL" clId="{7B70F455-B188-4E8E-B17D-B0E638095949}" dt="2019-10-25T19:57:13.989" v="118" actId="14100"/>
          <ac:spMkLst>
            <pc:docMk/>
            <pc:sldMk cId="4143529432" sldId="282"/>
            <ac:spMk id="3" creationId="{B821BE75-F646-4069-85F2-98500C1F9999}"/>
          </ac:spMkLst>
        </pc:spChg>
        <pc:spChg chg="del">
          <ac:chgData name="Lee, Salina (MEDJCT)" userId="026a03f6-489c-4188-a66f-d49dd67ade8d" providerId="ADAL" clId="{7B70F455-B188-4E8E-B17D-B0E638095949}" dt="2019-10-25T19:57:22.984" v="119" actId="478"/>
          <ac:spMkLst>
            <pc:docMk/>
            <pc:sldMk cId="4143529432" sldId="282"/>
            <ac:spMk id="4" creationId="{2581C6C7-82EC-7D47-9100-B2BA3299B16E}"/>
          </ac:spMkLst>
        </pc:spChg>
        <pc:spChg chg="add del mod">
          <ac:chgData name="Lee, Salina (MEDJCT)" userId="026a03f6-489c-4188-a66f-d49dd67ade8d" providerId="ADAL" clId="{7B70F455-B188-4E8E-B17D-B0E638095949}" dt="2019-10-25T19:57:26.119" v="120" actId="478"/>
          <ac:spMkLst>
            <pc:docMk/>
            <pc:sldMk cId="4143529432" sldId="282"/>
            <ac:spMk id="5" creationId="{EFC21184-9FBA-47B8-AE17-89EAA904A2BD}"/>
          </ac:spMkLst>
        </pc:spChg>
      </pc:sldChg>
      <pc:sldChg chg="addSp delSp modSp">
        <pc:chgData name="Lee, Salina (MEDJCT)" userId="026a03f6-489c-4188-a66f-d49dd67ade8d" providerId="ADAL" clId="{7B70F455-B188-4E8E-B17D-B0E638095949}" dt="2019-10-25T19:58:13.527" v="150" actId="478"/>
        <pc:sldMkLst>
          <pc:docMk/>
          <pc:sldMk cId="3845660239" sldId="284"/>
        </pc:sldMkLst>
        <pc:spChg chg="add mod">
          <ac:chgData name="Lee, Salina (MEDJCT)" userId="026a03f6-489c-4188-a66f-d49dd67ade8d" providerId="ADAL" clId="{7B70F455-B188-4E8E-B17D-B0E638095949}" dt="2019-10-25T19:58:07.038" v="148" actId="14100"/>
          <ac:spMkLst>
            <pc:docMk/>
            <pc:sldMk cId="3845660239" sldId="284"/>
            <ac:spMk id="3" creationId="{CB4B881A-76AE-48F6-95FC-83C7023B8DDA}"/>
          </ac:spMkLst>
        </pc:spChg>
        <pc:spChg chg="del">
          <ac:chgData name="Lee, Salina (MEDJCT)" userId="026a03f6-489c-4188-a66f-d49dd67ade8d" providerId="ADAL" clId="{7B70F455-B188-4E8E-B17D-B0E638095949}" dt="2019-10-25T19:58:10.889" v="149" actId="478"/>
          <ac:spMkLst>
            <pc:docMk/>
            <pc:sldMk cId="3845660239" sldId="284"/>
            <ac:spMk id="4" creationId="{9B303D05-290F-CD42-A93F-662AA2C6A94B}"/>
          </ac:spMkLst>
        </pc:spChg>
        <pc:spChg chg="add del mod">
          <ac:chgData name="Lee, Salina (MEDJCT)" userId="026a03f6-489c-4188-a66f-d49dd67ade8d" providerId="ADAL" clId="{7B70F455-B188-4E8E-B17D-B0E638095949}" dt="2019-10-25T19:58:13.527" v="150" actId="478"/>
          <ac:spMkLst>
            <pc:docMk/>
            <pc:sldMk cId="3845660239" sldId="284"/>
            <ac:spMk id="5" creationId="{069D73BD-8623-4ABF-9508-431D2A25A952}"/>
          </ac:spMkLst>
        </pc:spChg>
      </pc:sldChg>
    </pc:docChg>
  </pc:docChgLst>
  <pc:docChgLst>
    <pc:chgData name="Diepen, Jamey (MEDJCT)" userId="1e8b3343-d0b6-4858-95eb-387a7f96d97c" providerId="ADAL" clId="{DD4AF44F-ED43-44A7-95CE-61DABC4A8852}"/>
    <pc:docChg chg="custSel modMainMaster">
      <pc:chgData name="Diepen, Jamey (MEDJCT)" userId="1e8b3343-d0b6-4858-95eb-387a7f96d97c" providerId="ADAL" clId="{DD4AF44F-ED43-44A7-95CE-61DABC4A8852}" dt="2022-06-08T16:04:34.541" v="13"/>
      <pc:docMkLst>
        <pc:docMk/>
      </pc:docMkLst>
      <pc:sldMasterChg chg="modSldLayout">
        <pc:chgData name="Diepen, Jamey (MEDJCT)" userId="1e8b3343-d0b6-4858-95eb-387a7f96d97c" providerId="ADAL" clId="{DD4AF44F-ED43-44A7-95CE-61DABC4A8852}" dt="2022-06-08T16:04:34.541" v="13"/>
        <pc:sldMasterMkLst>
          <pc:docMk/>
          <pc:sldMasterMk cId="835015973" sldId="2147483660"/>
        </pc:sldMasterMkLst>
        <pc:sldLayoutChg chg="addSp delSp modSp mod">
          <pc:chgData name="Diepen, Jamey (MEDJCT)" userId="1e8b3343-d0b6-4858-95eb-387a7f96d97c" providerId="ADAL" clId="{DD4AF44F-ED43-44A7-95CE-61DABC4A8852}" dt="2022-06-08T16:03:42.788" v="3"/>
          <pc:sldLayoutMkLst>
            <pc:docMk/>
            <pc:sldMasterMk cId="835015973" sldId="2147483660"/>
            <pc:sldLayoutMk cId="0" sldId="2147483670"/>
          </pc:sldLayoutMkLst>
          <pc:picChg chg="add mod">
            <ac:chgData name="Diepen, Jamey (MEDJCT)" userId="1e8b3343-d0b6-4858-95eb-387a7f96d97c" providerId="ADAL" clId="{DD4AF44F-ED43-44A7-95CE-61DABC4A8852}" dt="2022-06-08T16:03:42.788" v="3"/>
            <ac:picMkLst>
              <pc:docMk/>
              <pc:sldMasterMk cId="835015973" sldId="2147483660"/>
              <pc:sldLayoutMk cId="0" sldId="2147483670"/>
              <ac:picMk id="7" creationId="{00E2BD43-5180-48B7-942F-AD627F3695EF}"/>
            </ac:picMkLst>
          </pc:picChg>
          <pc:picChg chg="del">
            <ac:chgData name="Diepen, Jamey (MEDJCT)" userId="1e8b3343-d0b6-4858-95eb-387a7f96d97c" providerId="ADAL" clId="{DD4AF44F-ED43-44A7-95CE-61DABC4A8852}" dt="2022-06-08T16:03:42.270" v="2" actId="478"/>
            <ac:picMkLst>
              <pc:docMk/>
              <pc:sldMasterMk cId="835015973" sldId="2147483660"/>
              <pc:sldLayoutMk cId="0" sldId="2147483670"/>
              <ac:picMk id="12" creationId="{074F5017-E8E0-DE46-B2E0-DA0CD68CBA79}"/>
            </ac:picMkLst>
          </pc:picChg>
        </pc:sldLayoutChg>
        <pc:sldLayoutChg chg="addSp delSp modSp mod">
          <pc:chgData name="Diepen, Jamey (MEDJCT)" userId="1e8b3343-d0b6-4858-95eb-387a7f96d97c" providerId="ADAL" clId="{DD4AF44F-ED43-44A7-95CE-61DABC4A8852}" dt="2022-06-08T16:04:34.541" v="13"/>
          <pc:sldLayoutMkLst>
            <pc:docMk/>
            <pc:sldMasterMk cId="835015973" sldId="2147483660"/>
            <pc:sldLayoutMk cId="1411836466" sldId="2147483675"/>
          </pc:sldLayoutMkLst>
          <pc:picChg chg="add mod">
            <ac:chgData name="Diepen, Jamey (MEDJCT)" userId="1e8b3343-d0b6-4858-95eb-387a7f96d97c" providerId="ADAL" clId="{DD4AF44F-ED43-44A7-95CE-61DABC4A8852}" dt="2022-06-08T16:04:34.541" v="13"/>
            <ac:picMkLst>
              <pc:docMk/>
              <pc:sldMasterMk cId="835015973" sldId="2147483660"/>
              <pc:sldLayoutMk cId="1411836466" sldId="2147483675"/>
              <ac:picMk id="7" creationId="{6E5D0B1E-B93D-447C-95DF-021FB9C7170A}"/>
            </ac:picMkLst>
          </pc:picChg>
          <pc:picChg chg="del">
            <ac:chgData name="Diepen, Jamey (MEDJCT)" userId="1e8b3343-d0b6-4858-95eb-387a7f96d97c" providerId="ADAL" clId="{DD4AF44F-ED43-44A7-95CE-61DABC4A8852}" dt="2022-06-08T16:04:34.064" v="12" actId="478"/>
            <ac:picMkLst>
              <pc:docMk/>
              <pc:sldMasterMk cId="835015973" sldId="2147483660"/>
              <pc:sldLayoutMk cId="1411836466" sldId="2147483675"/>
              <ac:picMk id="11" creationId="{F1B4BB8F-5C81-2841-9063-E6A9074110AF}"/>
            </ac:picMkLst>
          </pc:picChg>
        </pc:sldLayoutChg>
        <pc:sldLayoutChg chg="addSp delSp modSp mod">
          <pc:chgData name="Diepen, Jamey (MEDJCT)" userId="1e8b3343-d0b6-4858-95eb-387a7f96d97c" providerId="ADAL" clId="{DD4AF44F-ED43-44A7-95CE-61DABC4A8852}" dt="2022-06-08T16:03:46.765" v="5"/>
          <pc:sldLayoutMkLst>
            <pc:docMk/>
            <pc:sldMasterMk cId="835015973" sldId="2147483660"/>
            <pc:sldLayoutMk cId="592863596" sldId="2147483683"/>
          </pc:sldLayoutMkLst>
          <pc:picChg chg="add mod">
            <ac:chgData name="Diepen, Jamey (MEDJCT)" userId="1e8b3343-d0b6-4858-95eb-387a7f96d97c" providerId="ADAL" clId="{DD4AF44F-ED43-44A7-95CE-61DABC4A8852}" dt="2022-06-08T16:03:46.765" v="5"/>
            <ac:picMkLst>
              <pc:docMk/>
              <pc:sldMasterMk cId="835015973" sldId="2147483660"/>
              <pc:sldLayoutMk cId="592863596" sldId="2147483683"/>
              <ac:picMk id="4" creationId="{24B5096B-5539-41B5-AEE9-F51FDB45119E}"/>
            </ac:picMkLst>
          </pc:picChg>
          <pc:picChg chg="del">
            <ac:chgData name="Diepen, Jamey (MEDJCT)" userId="1e8b3343-d0b6-4858-95eb-387a7f96d97c" providerId="ADAL" clId="{DD4AF44F-ED43-44A7-95CE-61DABC4A8852}" dt="2022-06-08T16:03:46.293" v="4" actId="478"/>
            <ac:picMkLst>
              <pc:docMk/>
              <pc:sldMasterMk cId="835015973" sldId="2147483660"/>
              <pc:sldLayoutMk cId="592863596" sldId="2147483683"/>
              <ac:picMk id="6" creationId="{3CE69387-8F71-EA48-9892-4918C532E45D}"/>
            </ac:picMkLst>
          </pc:picChg>
        </pc:sldLayoutChg>
        <pc:sldLayoutChg chg="modSp mod">
          <pc:chgData name="Diepen, Jamey (MEDJCT)" userId="1e8b3343-d0b6-4858-95eb-387a7f96d97c" providerId="ADAL" clId="{DD4AF44F-ED43-44A7-95CE-61DABC4A8852}" dt="2022-06-08T16:04:11.057" v="9" actId="1076"/>
          <pc:sldLayoutMkLst>
            <pc:docMk/>
            <pc:sldMasterMk cId="835015973" sldId="2147483660"/>
            <pc:sldLayoutMk cId="3612264493" sldId="2147483687"/>
          </pc:sldLayoutMkLst>
          <pc:picChg chg="mod modCrop">
            <ac:chgData name="Diepen, Jamey (MEDJCT)" userId="1e8b3343-d0b6-4858-95eb-387a7f96d97c" providerId="ADAL" clId="{DD4AF44F-ED43-44A7-95CE-61DABC4A8852}" dt="2022-06-08T16:04:11.057" v="9" actId="1076"/>
            <ac:picMkLst>
              <pc:docMk/>
              <pc:sldMasterMk cId="835015973" sldId="2147483660"/>
              <pc:sldLayoutMk cId="3612264493" sldId="2147483687"/>
              <ac:picMk id="13" creationId="{38E11DE7-9A5B-804D-ADEC-FCD638BFD853}"/>
            </ac:picMkLst>
          </pc:picChg>
        </pc:sldLayoutChg>
        <pc:sldLayoutChg chg="addSp delSp modSp mod">
          <pc:chgData name="Diepen, Jamey (MEDJCT)" userId="1e8b3343-d0b6-4858-95eb-387a7f96d97c" providerId="ADAL" clId="{DD4AF44F-ED43-44A7-95CE-61DABC4A8852}" dt="2022-06-08T16:04:22.381" v="11"/>
          <pc:sldLayoutMkLst>
            <pc:docMk/>
            <pc:sldMasterMk cId="835015973" sldId="2147483660"/>
            <pc:sldLayoutMk cId="4205049740" sldId="2147483688"/>
          </pc:sldLayoutMkLst>
          <pc:picChg chg="add mod">
            <ac:chgData name="Diepen, Jamey (MEDJCT)" userId="1e8b3343-d0b6-4858-95eb-387a7f96d97c" providerId="ADAL" clId="{DD4AF44F-ED43-44A7-95CE-61DABC4A8852}" dt="2022-06-08T16:04:22.381" v="11"/>
            <ac:picMkLst>
              <pc:docMk/>
              <pc:sldMasterMk cId="835015973" sldId="2147483660"/>
              <pc:sldLayoutMk cId="4205049740" sldId="2147483688"/>
              <ac:picMk id="6" creationId="{632E3C5E-8126-462B-84A3-8412CC0149FF}"/>
            </ac:picMkLst>
          </pc:picChg>
          <pc:picChg chg="del">
            <ac:chgData name="Diepen, Jamey (MEDJCT)" userId="1e8b3343-d0b6-4858-95eb-387a7f96d97c" providerId="ADAL" clId="{DD4AF44F-ED43-44A7-95CE-61DABC4A8852}" dt="2022-06-08T16:04:21.888" v="10" actId="478"/>
            <ac:picMkLst>
              <pc:docMk/>
              <pc:sldMasterMk cId="835015973" sldId="2147483660"/>
              <pc:sldLayoutMk cId="4205049740" sldId="2147483688"/>
              <ac:picMk id="7" creationId="{6D672615-2E94-874B-9F48-80DC872FC846}"/>
            </ac:picMkLst>
          </pc:picChg>
        </pc:sldLayoutChg>
        <pc:sldLayoutChg chg="addSp delSp modSp mod">
          <pc:chgData name="Diepen, Jamey (MEDJCT)" userId="1e8b3343-d0b6-4858-95eb-387a7f96d97c" providerId="ADAL" clId="{DD4AF44F-ED43-44A7-95CE-61DABC4A8852}" dt="2022-06-08T16:03:50.380" v="7"/>
          <pc:sldLayoutMkLst>
            <pc:docMk/>
            <pc:sldMasterMk cId="835015973" sldId="2147483660"/>
            <pc:sldLayoutMk cId="2040447989" sldId="2147483689"/>
          </pc:sldLayoutMkLst>
          <pc:picChg chg="add mod">
            <ac:chgData name="Diepen, Jamey (MEDJCT)" userId="1e8b3343-d0b6-4858-95eb-387a7f96d97c" providerId="ADAL" clId="{DD4AF44F-ED43-44A7-95CE-61DABC4A8852}" dt="2022-06-08T16:03:50.380" v="7"/>
            <ac:picMkLst>
              <pc:docMk/>
              <pc:sldMasterMk cId="835015973" sldId="2147483660"/>
              <pc:sldLayoutMk cId="2040447989" sldId="2147483689"/>
              <ac:picMk id="6" creationId="{7ABB6D36-9D62-4A5B-9373-21A3E6919E91}"/>
            </ac:picMkLst>
          </pc:picChg>
          <pc:picChg chg="del mod modCrop">
            <ac:chgData name="Diepen, Jamey (MEDJCT)" userId="1e8b3343-d0b6-4858-95eb-387a7f96d97c" providerId="ADAL" clId="{DD4AF44F-ED43-44A7-95CE-61DABC4A8852}" dt="2022-06-08T16:03:49.728" v="6" actId="478"/>
            <ac:picMkLst>
              <pc:docMk/>
              <pc:sldMasterMk cId="835015973" sldId="2147483660"/>
              <pc:sldLayoutMk cId="2040447989" sldId="2147483689"/>
              <ac:picMk id="8" creationId="{59417166-E07D-7744-9816-C422D33FBECC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430446194225706E-2"/>
          <c:y val="0.113356117597296"/>
          <c:w val="0.85246827234830902"/>
          <c:h val="0.841474951964217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Item Name 3</c:v>
                </c:pt>
              </c:strCache>
            </c:strRef>
          </c:tx>
          <c:spPr>
            <a:solidFill>
              <a:srgbClr val="40404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-0.3174966202380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1E7-6C4F-879A-28D1A7229631}"/>
                </c:ext>
              </c:extLst>
            </c:dLbl>
            <c:dLbl>
              <c:idx val="4"/>
              <c:layout>
                <c:manualLayout>
                  <c:x val="-2.0703933747412001E-3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1E7-6C4F-879A-28D1A7229631}"/>
                </c:ext>
              </c:extLst>
            </c:dLbl>
            <c:dLbl>
              <c:idx val="5"/>
              <c:layout>
                <c:manualLayout>
                  <c:x val="4.9027327466419596E-4"/>
                  <c:y val="-0.1975747715767829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charset="0"/>
                      <a:ea typeface="Arial" charset="0"/>
                      <a:cs typeface="Arial" charset="0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5794117647058801E-2"/>
                      <c:h val="2.59541370992554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1E7-6C4F-879A-28D1A7229631}"/>
                </c:ext>
              </c:extLst>
            </c:dLbl>
            <c:dLbl>
              <c:idx val="8"/>
              <c:layout>
                <c:manualLayout>
                  <c:x val="-7.1894594304114704E-17"/>
                  <c:y val="-0.31836100005397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1E7-6C4F-879A-28D1A7229631}"/>
                </c:ext>
              </c:extLst>
            </c:dLbl>
            <c:dLbl>
              <c:idx val="11"/>
              <c:layout>
                <c:manualLayout>
                  <c:x val="0"/>
                  <c:y val="-0.385434919823447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1E7-6C4F-879A-28D1A7229631}"/>
                </c:ext>
              </c:extLst>
            </c:dLbl>
            <c:dLbl>
              <c:idx val="14"/>
              <c:layout>
                <c:manualLayout>
                  <c:x val="0"/>
                  <c:y val="-0.2045412212435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2">
                  <c:v>17</c:v>
                </c:pt>
                <c:pt idx="5">
                  <c:v>10</c:v>
                </c:pt>
                <c:pt idx="8">
                  <c:v>17</c:v>
                </c:pt>
                <c:pt idx="11">
                  <c:v>21</c:v>
                </c:pt>
                <c:pt idx="1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E7-6C4F-879A-28D1A72296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Item Name 2</c:v>
                </c:pt>
              </c:strCache>
            </c:strRef>
          </c:tx>
          <c:spPr>
            <a:solidFill>
              <a:srgbClr val="799D49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0.1426926592420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1E7-6C4F-879A-28D1A7229631}"/>
                </c:ext>
              </c:extLst>
            </c:dLbl>
            <c:dLbl>
              <c:idx val="4"/>
              <c:layout>
                <c:manualLayout>
                  <c:x val="0"/>
                  <c:y val="-0.1142408376460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1E7-6C4F-879A-28D1A7229631}"/>
                </c:ext>
              </c:extLst>
            </c:dLbl>
            <c:dLbl>
              <c:idx val="7"/>
              <c:layout>
                <c:manualLayout>
                  <c:x val="-7.5913546780742104E-17"/>
                  <c:y val="-0.1435571992172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1E7-6C4F-879A-28D1A7229631}"/>
                </c:ext>
              </c:extLst>
            </c:dLbl>
            <c:dLbl>
              <c:idx val="10"/>
              <c:layout>
                <c:manualLayout>
                  <c:x val="0"/>
                  <c:y val="-0.184213160515028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1E7-6C4F-879A-28D1A7229631}"/>
                </c:ext>
              </c:extLst>
            </c:dLbl>
            <c:dLbl>
              <c:idx val="13"/>
              <c:layout>
                <c:manualLayout>
                  <c:x val="-1.51827093561481E-16"/>
                  <c:y val="-0.11510521746191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1E7-6C4F-879A-28D1A722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1">
                  <c:v>7</c:v>
                </c:pt>
                <c:pt idx="4">
                  <c:v>5</c:v>
                </c:pt>
                <c:pt idx="7">
                  <c:v>7</c:v>
                </c:pt>
                <c:pt idx="10">
                  <c:v>9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1E7-6C4F-879A-28D1A72296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Item Name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745704933279299E-3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CE-DE47-961D-3406E7EC61D2}"/>
                </c:ext>
              </c:extLst>
            </c:dLbl>
            <c:dLbl>
              <c:idx val="3"/>
              <c:layout>
                <c:manualLayout>
                  <c:x val="2.34914098665582E-3"/>
                  <c:y val="-0.1628630058440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CE-DE47-961D-3406E7EC61D2}"/>
                </c:ext>
              </c:extLst>
            </c:dLbl>
            <c:dLbl>
              <c:idx val="6"/>
              <c:layout>
                <c:manualLayout>
                  <c:x val="0"/>
                  <c:y val="-0.235318833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CE-DE47-961D-3406E7EC61D2}"/>
                </c:ext>
              </c:extLst>
            </c:dLbl>
            <c:dLbl>
              <c:idx val="9"/>
              <c:layout>
                <c:manualLayout>
                  <c:x val="-8.61341744813814E-17"/>
                  <c:y val="-0.33441046476271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CE-DE47-961D-3406E7EC61D2}"/>
                </c:ext>
              </c:extLst>
            </c:dLbl>
            <c:dLbl>
              <c:idx val="12"/>
              <c:layout>
                <c:manualLayout>
                  <c:x val="0"/>
                  <c:y val="-0.1820476560522389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CE-DE47-961D-3406E7EC61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charset="0"/>
                    <a:ea typeface="Arial" charset="0"/>
                    <a:cs typeface="Arial" charset="0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12</c:v>
                </c:pt>
                <c:pt idx="3">
                  <c:v>8</c:v>
                </c:pt>
                <c:pt idx="6">
                  <c:v>12</c:v>
                </c:pt>
                <c:pt idx="9">
                  <c:v>18</c:v>
                </c:pt>
                <c:pt idx="1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1E7-6C4F-879A-28D1A722963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781156912"/>
        <c:axId val="781159232"/>
      </c:barChart>
      <c:catAx>
        <c:axId val="7811569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1159232"/>
        <c:crosses val="autoZero"/>
        <c:auto val="1"/>
        <c:lblAlgn val="ctr"/>
        <c:lblOffset val="100"/>
        <c:noMultiLvlLbl val="0"/>
      </c:catAx>
      <c:valAx>
        <c:axId val="7811592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8115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6.6213584943323203E-2"/>
          <c:w val="0.19558238398081099"/>
          <c:h val="0.191060727662464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venir Book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24-DF47-AE96-55EA44F10099}"/>
              </c:ext>
            </c:extLst>
          </c:dPt>
          <c:dPt>
            <c:idx val="1"/>
            <c:bubble3D val="0"/>
            <c:explosion val="1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24-DF47-AE96-55EA44F1009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24-DF47-AE96-55EA44F1009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24-DF47-AE96-55EA44F10099}"/>
              </c:ext>
            </c:extLst>
          </c:dPt>
          <c:cat>
            <c:strRef>
              <c:f>Sheet1!$A$2:$A$5</c:f>
              <c:strCache>
                <c:ptCount val="3"/>
                <c:pt idx="0">
                  <c:v>Item Name 1</c:v>
                </c:pt>
                <c:pt idx="1">
                  <c:v>Item Name 2</c:v>
                </c:pt>
                <c:pt idx="2">
                  <c:v>Item Name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724-DF47-AE96-55EA44F10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3.0874208544526101E-2"/>
          <c:y val="0.101789794427301"/>
          <c:w val="0.23865455614728653"/>
          <c:h val="0.258366494933162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C4B26A-2701-1C41-B651-F7B4B1FB5BA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263E31-BEE7-6542-B928-8A19B5B755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96D961A-6A99-DA46-9216-16F637C899DE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F6E77-4426-084C-93EB-A919116302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EBEFD-183B-AB4F-81EE-375B38477B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3379A4-1607-7440-AA04-69D9933ECE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08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DC65E5-3648-484A-B8C4-73C9363A23B7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783B7E6-9D4D-6343-8BB4-A67F026A2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14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606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36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83B7E6-9D4D-6343-8BB4-A67F026A21E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4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666A439-4027-D149-B55E-CDC4C3672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12192000" cy="12505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F0EA15-E835-9743-A347-C75FC02F59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9607D8D-E922-4045-BAE2-2E97CA8AB4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7375" y="2508337"/>
            <a:ext cx="11006052" cy="1015663"/>
          </a:xfrm>
          <a:prstGeom prst="rect">
            <a:avLst/>
          </a:prstGeom>
        </p:spPr>
        <p:txBody>
          <a:bodyPr/>
          <a:lstStyle>
            <a:lvl1pPr>
              <a:defRPr sz="6600" b="1" i="0" spc="-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YOUR TITLE HERE (V2)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2E3C5E-8126-462B-84A3-8412CC0149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4512" b="-21711"/>
          <a:stretch/>
        </p:blipFill>
        <p:spPr>
          <a:xfrm>
            <a:off x="9969394" y="354949"/>
            <a:ext cx="1550253" cy="65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4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2666A439-4027-D149-B55E-CDC4C36723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-1"/>
            <a:ext cx="12192000" cy="125057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F0EA15-E835-9743-A347-C75FC02F59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F7FEC24-F0CB-9742-8C41-E68BB476155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7375" y="3434129"/>
            <a:ext cx="11017250" cy="1231106"/>
          </a:xfrm>
          <a:prstGeom prst="rect">
            <a:avLst/>
          </a:prstGeom>
        </p:spPr>
        <p:txBody>
          <a:bodyPr/>
          <a:lstStyle>
            <a:lvl1pPr>
              <a:defRPr lang="en-US" sz="2000" dirty="0">
                <a:solidFill>
                  <a:schemeClr val="tx2"/>
                </a:solidFill>
                <a:latin typeface="+mn-lt"/>
                <a:ea typeface="Avenir Book" charset="0"/>
                <a:cs typeface="Avenir Book" charset="0"/>
              </a:defRPr>
            </a:lvl1pPr>
          </a:lstStyle>
          <a:p>
            <a:pPr lvl="0"/>
            <a:r>
              <a:rPr lang="en-US" dirty="0" err="1"/>
              <a:t>Lato</a:t>
            </a:r>
            <a:r>
              <a:rPr lang="en-US" dirty="0"/>
              <a:t>. Ut </a:t>
            </a:r>
            <a:r>
              <a:rPr lang="en-US" dirty="0" err="1"/>
              <a:t>optatur</a:t>
            </a:r>
            <a:r>
              <a:rPr lang="en-US" dirty="0"/>
              <a:t> </a:t>
            </a:r>
            <a:r>
              <a:rPr lang="en-US" dirty="0" err="1"/>
              <a:t>restrum</a:t>
            </a:r>
            <a:r>
              <a:rPr lang="en-US" dirty="0"/>
              <a:t> </a:t>
            </a:r>
            <a:r>
              <a:rPr lang="en-US" dirty="0" err="1"/>
              <a:t>rae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et, </a:t>
            </a:r>
            <a:r>
              <a:rPr lang="en-US" dirty="0" err="1"/>
              <a:t>officta</a:t>
            </a:r>
            <a:r>
              <a:rPr lang="en-US" dirty="0"/>
              <a:t> </a:t>
            </a:r>
            <a:r>
              <a:rPr lang="en-US" dirty="0" err="1"/>
              <a:t>tibus</a:t>
            </a:r>
            <a:r>
              <a:rPr lang="en-US" dirty="0"/>
              <a:t>. </a:t>
            </a:r>
            <a:r>
              <a:rPr lang="en-US" dirty="0" err="1"/>
              <a:t>Inimporessim</a:t>
            </a:r>
            <a:r>
              <a:rPr lang="en-US" dirty="0"/>
              <a:t> </a:t>
            </a:r>
            <a:r>
              <a:rPr lang="en-US" dirty="0" err="1"/>
              <a:t>fugiatur</a:t>
            </a:r>
            <a:r>
              <a:rPr lang="en-US" dirty="0"/>
              <a:t>, </a:t>
            </a:r>
            <a:r>
              <a:rPr lang="en-US" dirty="0" err="1"/>
              <a:t>volupta</a:t>
            </a:r>
            <a:r>
              <a:rPr lang="en-US" dirty="0"/>
              <a:t> </a:t>
            </a:r>
            <a:r>
              <a:rPr lang="en-US" dirty="0" err="1"/>
              <a:t>temporis</a:t>
            </a:r>
            <a:r>
              <a:rPr lang="en-US" dirty="0"/>
              <a:t>  </a:t>
            </a:r>
            <a:r>
              <a:rPr lang="en-US" dirty="0" err="1"/>
              <a:t>doluptibust</a:t>
            </a:r>
            <a:r>
              <a:rPr lang="en-US" dirty="0"/>
              <a:t> </a:t>
            </a:r>
            <a:r>
              <a:rPr lang="en-US" dirty="0" err="1"/>
              <a:t>ipic</a:t>
            </a:r>
            <a:r>
              <a:rPr lang="en-US" dirty="0"/>
              <a:t> </a:t>
            </a:r>
            <a:r>
              <a:rPr lang="en-US" dirty="0" err="1"/>
              <a:t>tores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harchitatior</a:t>
            </a:r>
            <a:r>
              <a:rPr lang="en-US" dirty="0"/>
              <a:t> </a:t>
            </a:r>
            <a:r>
              <a:rPr lang="en-US" dirty="0" err="1"/>
              <a:t>aut</a:t>
            </a:r>
            <a:r>
              <a:rPr lang="en-US" dirty="0"/>
              <a:t> </a:t>
            </a:r>
            <a:r>
              <a:rPr lang="en-US" dirty="0" err="1"/>
              <a:t>officiunt</a:t>
            </a:r>
            <a:r>
              <a:rPr lang="en-US" dirty="0"/>
              <a:t> </a:t>
            </a:r>
            <a:r>
              <a:rPr lang="en-US" dirty="0" err="1"/>
              <a:t>eations</a:t>
            </a:r>
            <a:r>
              <a:rPr lang="en-US" dirty="0"/>
              <a:t> </a:t>
            </a:r>
            <a:r>
              <a:rPr lang="en-US" dirty="0" err="1"/>
              <a:t>ecepra</a:t>
            </a:r>
            <a:r>
              <a:rPr lang="en-US" dirty="0"/>
              <a:t> </a:t>
            </a:r>
            <a:r>
              <a:rPr lang="en-US" dirty="0" err="1"/>
              <a:t>nam</a:t>
            </a:r>
            <a:r>
              <a:rPr lang="en-US" dirty="0"/>
              <a:t>, </a:t>
            </a:r>
            <a:r>
              <a:rPr lang="en-US" dirty="0" err="1"/>
              <a:t>eos</a:t>
            </a:r>
            <a:r>
              <a:rPr lang="en-US" dirty="0"/>
              <a:t>  </a:t>
            </a:r>
            <a:r>
              <a:rPr lang="en-US" dirty="0" err="1"/>
              <a:t>remolup</a:t>
            </a:r>
            <a:r>
              <a:rPr lang="en-US" dirty="0"/>
              <a:t> </a:t>
            </a:r>
            <a:r>
              <a:rPr lang="en-US" dirty="0" err="1"/>
              <a:t>tatur</a:t>
            </a:r>
            <a:r>
              <a:rPr lang="en-US" dirty="0"/>
              <a:t>?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vendand</a:t>
            </a:r>
            <a:r>
              <a:rPr lang="en-US" dirty="0"/>
              <a:t> </a:t>
            </a:r>
            <a:r>
              <a:rPr lang="en-US" dirty="0" err="1"/>
              <a:t>ebistor</a:t>
            </a:r>
            <a:r>
              <a:rPr lang="en-US" dirty="0"/>
              <a:t> </a:t>
            </a:r>
            <a:r>
              <a:rPr lang="en-US" dirty="0" err="1"/>
              <a:t>enitaspist</a:t>
            </a:r>
            <a:r>
              <a:rPr lang="en-US" dirty="0"/>
              <a:t>, </a:t>
            </a:r>
            <a:r>
              <a:rPr lang="en-US" dirty="0" err="1"/>
              <a:t>verior</a:t>
            </a:r>
            <a:r>
              <a:rPr lang="en-US" dirty="0"/>
              <a:t> </a:t>
            </a:r>
            <a:r>
              <a:rPr lang="en-US" dirty="0" err="1"/>
              <a:t>magnihi</a:t>
            </a:r>
            <a:r>
              <a:rPr lang="en-US" dirty="0"/>
              <a:t> </a:t>
            </a:r>
            <a:r>
              <a:rPr lang="en-US" dirty="0" err="1"/>
              <a:t>lluptat</a:t>
            </a:r>
            <a:r>
              <a:rPr lang="en-US" dirty="0"/>
              <a:t> </a:t>
            </a:r>
            <a:r>
              <a:rPr lang="en-US" dirty="0" err="1"/>
              <a:t>iandentusam</a:t>
            </a:r>
            <a:r>
              <a:rPr lang="en-US" dirty="0"/>
              <a:t> </a:t>
            </a:r>
            <a:r>
              <a:rPr lang="en-US" dirty="0" err="1"/>
              <a:t>quia</a:t>
            </a:r>
            <a:r>
              <a:rPr lang="en-US" dirty="0"/>
              <a:t>  </a:t>
            </a:r>
            <a:r>
              <a:rPr lang="en-US" dirty="0" err="1"/>
              <a:t>inum</a:t>
            </a:r>
            <a:r>
              <a:rPr lang="en-US" dirty="0"/>
              <a:t>, con et </a:t>
            </a:r>
            <a:r>
              <a:rPr lang="en-US" dirty="0" err="1"/>
              <a:t>landandae</a:t>
            </a:r>
            <a:r>
              <a:rPr lang="en-US" dirty="0"/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9D8C72-B763-4F4B-BB2D-A9A46CC603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353" y="2459355"/>
            <a:ext cx="11007271" cy="727502"/>
          </a:xfrm>
          <a:prstGeom prst="rect">
            <a:avLst/>
          </a:prstGeom>
        </p:spPr>
        <p:txBody>
          <a:bodyPr/>
          <a:lstStyle>
            <a:lvl1pPr>
              <a:defRPr sz="4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CONTENT SLIDE WITH BODY COPY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5D0B1E-B93D-447C-95DF-021FB9C717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139" b="14744"/>
          <a:stretch/>
        </p:blipFill>
        <p:spPr>
          <a:xfrm>
            <a:off x="10330821" y="5854391"/>
            <a:ext cx="1263825" cy="69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83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B53F8F0-DBCD-1242-A63B-50AD6330F5D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8E11DE7-9A5B-804D-ADEC-FCD638BFD8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4512" b="-21711"/>
          <a:stretch/>
        </p:blipFill>
        <p:spPr>
          <a:xfrm>
            <a:off x="9969394" y="354949"/>
            <a:ext cx="1550253" cy="65806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CEAD48-FB8B-0143-AEFA-982271A68ED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323D9A6A-13C1-4C49-97C9-35FE648521F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6481" y="3909478"/>
            <a:ext cx="10618143" cy="325818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Month, Day, Year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A9A0C117-8588-664A-B6CA-4C637D8069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986304" y="3418868"/>
            <a:ext cx="10618321" cy="325818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YOUR SUBTITLE HERE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id="{90FC5E53-074C-5144-B31C-008DBD695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6304" y="2408777"/>
            <a:ext cx="10607123" cy="1010092"/>
          </a:xfrm>
          <a:prstGeom prst="rect">
            <a:avLst/>
          </a:prstGeom>
        </p:spPr>
        <p:txBody>
          <a:bodyPr/>
          <a:lstStyle>
            <a:lvl1pPr algn="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TITLE HERE (V1)</a:t>
            </a:r>
          </a:p>
        </p:txBody>
      </p:sp>
    </p:spTree>
    <p:extLst>
      <p:ext uri="{BB962C8B-B14F-4D97-AF65-F5344CB8AC3E}">
        <p14:creationId xmlns:p14="http://schemas.microsoft.com/office/powerpoint/2010/main" val="361226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etent with 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D89DF17-DB7D-904B-A34A-AEC0E457BA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357" y="1706881"/>
            <a:ext cx="565580" cy="2738432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C8147A-56F8-0C4F-AC2E-FB167815119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343024" y="1706881"/>
            <a:ext cx="9530921" cy="221599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SzPct val="70000"/>
              <a:buFont typeface="Arial" charset="0"/>
              <a:buChar char="•"/>
              <a:defRPr sz="2400" b="0" i="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Insert list items </a:t>
            </a:r>
          </a:p>
          <a:p>
            <a:pPr lvl="0"/>
            <a:r>
              <a:rPr lang="en-US" dirty="0"/>
              <a:t>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And here</a:t>
            </a:r>
          </a:p>
          <a:p>
            <a:pPr lvl="0"/>
            <a:r>
              <a:rPr lang="en-US" dirty="0"/>
              <a:t>Also here</a:t>
            </a:r>
          </a:p>
          <a:p>
            <a:pPr lvl="0"/>
            <a:r>
              <a:rPr lang="en-US" dirty="0"/>
              <a:t>Maybe one more here too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43024" y="404813"/>
            <a:ext cx="9530921" cy="65770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3800" b="1" i="0">
                <a:solidFill>
                  <a:schemeClr val="accent1"/>
                </a:solidFill>
                <a:latin typeface="+mj-lt"/>
                <a:ea typeface="Avenir Black" panose="02000503020000020003" pitchFamily="2" charset="0"/>
                <a:cs typeface="Arial" charset="0"/>
              </a:defRPr>
            </a:lvl1pPr>
          </a:lstStyle>
          <a:p>
            <a:r>
              <a:rPr lang="en-US" dirty="0"/>
              <a:t>BULLET WITH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E2BD43-5180-48B7-942F-AD627F3695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139" b="14744"/>
          <a:stretch/>
        </p:blipFill>
        <p:spPr>
          <a:xfrm>
            <a:off x="10330821" y="5854391"/>
            <a:ext cx="1263825" cy="69723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4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4410D5D-2DCD-DA45-915B-86671C8DFF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B5096B-5539-41B5-AEE9-F51FDB4511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7139" b="14744"/>
          <a:stretch/>
        </p:blipFill>
        <p:spPr>
          <a:xfrm>
            <a:off x="10330821" y="5854391"/>
            <a:ext cx="1263825" cy="69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863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ulti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4C69624-FDB2-1E42-87FC-01339FC34C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F955A-BF94-0A4C-9192-110FB93C4E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16051" y="1489869"/>
            <a:ext cx="9359900" cy="38782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850533-C481-AC4A-861B-25514009472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416051" y="291122"/>
            <a:ext cx="9359900" cy="615553"/>
          </a:xfrm>
          <a:prstGeom prst="rect">
            <a:avLst/>
          </a:prstGeom>
        </p:spPr>
        <p:txBody>
          <a:bodyPr/>
          <a:lstStyle>
            <a:lvl1pPr>
              <a:defRPr sz="38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CONTENT SLIDE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BB6D36-9D62-4A5B-9373-21A3E6919E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57139" b="14744"/>
          <a:stretch/>
        </p:blipFill>
        <p:spPr>
          <a:xfrm>
            <a:off x="10330821" y="5854391"/>
            <a:ext cx="1263825" cy="69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4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AB4FB79A-857B-3B40-BA6D-7DFB333AF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7354" y="6058038"/>
            <a:ext cx="526142" cy="493592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71FD0DC-0138-234D-97BC-A904A1563B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01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5" r:id="rId2"/>
    <p:sldLayoutId id="2147483687" r:id="rId3"/>
    <p:sldLayoutId id="2147483670" r:id="rId4"/>
    <p:sldLayoutId id="2147483683" r:id="rId5"/>
    <p:sldLayoutId id="2147483689" r:id="rId6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342900" eaLnBrk="1" hangingPunct="1">
        <a:defRPr>
          <a:latin typeface="+mn-lt"/>
          <a:ea typeface="+mn-ea"/>
          <a:cs typeface="+mn-cs"/>
        </a:defRPr>
      </a:lvl2pPr>
      <a:lvl3pPr marL="685800" eaLnBrk="1" hangingPunct="1">
        <a:defRPr>
          <a:latin typeface="+mn-lt"/>
          <a:ea typeface="+mn-ea"/>
          <a:cs typeface="+mn-cs"/>
        </a:defRPr>
      </a:lvl3pPr>
      <a:lvl4pPr marL="1028700" eaLnBrk="1" hangingPunct="1">
        <a:defRPr>
          <a:latin typeface="+mn-lt"/>
          <a:ea typeface="+mn-ea"/>
          <a:cs typeface="+mn-cs"/>
        </a:defRPr>
      </a:lvl4pPr>
      <a:lvl5pPr marL="1371600" eaLnBrk="1" hangingPunct="1">
        <a:defRPr>
          <a:latin typeface="+mn-lt"/>
          <a:ea typeface="+mn-ea"/>
          <a:cs typeface="+mn-cs"/>
        </a:defRPr>
      </a:lvl5pPr>
      <a:lvl6pPr marL="1714500" eaLnBrk="1" hangingPunct="1">
        <a:defRPr>
          <a:latin typeface="+mn-lt"/>
          <a:ea typeface="+mn-ea"/>
          <a:cs typeface="+mn-cs"/>
        </a:defRPr>
      </a:lvl6pPr>
      <a:lvl7pPr marL="2057400" eaLnBrk="1" hangingPunct="1">
        <a:defRPr>
          <a:latin typeface="+mn-lt"/>
          <a:ea typeface="+mn-ea"/>
          <a:cs typeface="+mn-cs"/>
        </a:defRPr>
      </a:lvl7pPr>
      <a:lvl8pPr marL="2400300" eaLnBrk="1" hangingPunct="1">
        <a:defRPr>
          <a:latin typeface="+mn-lt"/>
          <a:ea typeface="+mn-ea"/>
          <a:cs typeface="+mn-cs"/>
        </a:defRPr>
      </a:lvl8pPr>
      <a:lvl9pPr marL="2743200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310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  <p15:guide id="6" orient="horz" pos="25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62D7FB-951F-D140-8D13-7A1FF3F166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0968969" y="6133270"/>
            <a:ext cx="526142" cy="343127"/>
          </a:xfrm>
          <a:prstGeom prst="rect">
            <a:avLst/>
          </a:prstGeom>
        </p:spPr>
        <p:txBody>
          <a:bodyPr/>
          <a:lstStyle/>
          <a:p>
            <a:fld id="{771FD0DC-0138-234D-97BC-A904A1563BD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20E9B-2A46-5448-B34F-9B3A0A0760F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9313" y="1671638"/>
            <a:ext cx="10645775" cy="4208844"/>
          </a:xfrm>
        </p:spPr>
        <p:txBody>
          <a:bodyPr/>
          <a:lstStyle/>
          <a:p>
            <a:pPr>
              <a:spcBef>
                <a:spcPts val="240"/>
              </a:spcBef>
              <a:spcAft>
                <a:spcPts val="240"/>
              </a:spcAft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This document contains templates for common types of presentation slides. There are different slides to choose from based on your needs &amp; preferences. Please also refer to some general rules below:</a:t>
            </a:r>
          </a:p>
          <a:p>
            <a:pPr>
              <a:spcBef>
                <a:spcPts val="240"/>
              </a:spcBef>
              <a:spcAft>
                <a:spcPts val="240"/>
              </a:spcAft>
            </a:pPr>
            <a:endParaRPr lang="en-US" sz="1300" dirty="0">
              <a:solidFill>
                <a:srgbClr val="404041"/>
              </a:solidFill>
              <a:effectLst>
                <a:outerShdw algn="ctr" rotWithShape="0">
                  <a:schemeClr val="bg1"/>
                </a:outerShdw>
              </a:effectLst>
              <a:latin typeface="Avenir Book" charset="0"/>
              <a:ea typeface="Avenir Book" charset="0"/>
              <a:cs typeface="Avenir Book" charset="0"/>
            </a:endParaRPr>
          </a:p>
          <a:p>
            <a:pPr marL="137366" indent="-137366">
              <a:spcBef>
                <a:spcPts val="240"/>
              </a:spcBef>
              <a:spcAft>
                <a:spcPts val="240"/>
              </a:spcAft>
              <a:buFont typeface="Arial" charset="0"/>
              <a:buChar char="•"/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Limit the amount of text and bullet points. The presentation should serve as a visual aid, </a:t>
            </a:r>
            <a:r>
              <a:rPr lang="en-US" sz="1300" b="1" u="sng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not</a:t>
            </a: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 echo everything you say.</a:t>
            </a:r>
          </a:p>
          <a:p>
            <a:pPr marL="137366" indent="-137366">
              <a:spcBef>
                <a:spcPts val="240"/>
              </a:spcBef>
              <a:spcAft>
                <a:spcPts val="240"/>
              </a:spcAft>
              <a:buFont typeface="Arial" charset="0"/>
              <a:buChar char="•"/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Use white space to create focus and balance. This will ensure your slides look less cluttered.</a:t>
            </a:r>
          </a:p>
          <a:p>
            <a:pPr marL="137366" indent="-137366">
              <a:spcBef>
                <a:spcPts val="240"/>
              </a:spcBef>
              <a:spcAft>
                <a:spcPts val="240"/>
              </a:spcAft>
              <a:buFont typeface="Arial" charset="0"/>
              <a:buChar char="•"/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Use high quality images that tell a story. Ensure that the images are consistent with our brand guidelines.</a:t>
            </a:r>
          </a:p>
          <a:p>
            <a:pPr marL="480266" lvl="1" indent="-137366">
              <a:spcBef>
                <a:spcPts val="240"/>
              </a:spcBef>
              <a:spcAft>
                <a:spcPts val="240"/>
              </a:spcAft>
              <a:buFont typeface="Arial" charset="0"/>
              <a:buChar char="•"/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Images should be clear and hi-resolution.</a:t>
            </a:r>
          </a:p>
          <a:p>
            <a:pPr marL="137366" indent="-137366">
              <a:spcBef>
                <a:spcPts val="240"/>
              </a:spcBef>
              <a:spcAft>
                <a:spcPts val="240"/>
              </a:spcAft>
              <a:buFont typeface="Arial" charset="0"/>
              <a:buChar char="•"/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Titles and text should always be left aligned (with the exception of your title page).</a:t>
            </a:r>
          </a:p>
          <a:p>
            <a:pPr marL="480266" lvl="1" indent="-137366">
              <a:spcBef>
                <a:spcPts val="240"/>
              </a:spcBef>
              <a:spcAft>
                <a:spcPts val="240"/>
              </a:spcAft>
              <a:buFont typeface="Arial" charset="0"/>
              <a:buChar char="•"/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Titles should be in ALL CAPS and </a:t>
            </a:r>
            <a:r>
              <a:rPr lang="en-US" sz="1300" b="1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BOLDED</a:t>
            </a:r>
          </a:p>
          <a:p>
            <a:pPr marL="137366" indent="-137366">
              <a:spcBef>
                <a:spcPts val="240"/>
              </a:spcBef>
              <a:spcAft>
                <a:spcPts val="240"/>
              </a:spcAft>
              <a:buFont typeface="Arial" charset="0"/>
              <a:buChar char="•"/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Limit your </a:t>
            </a:r>
            <a:r>
              <a:rPr lang="en-US" sz="1300" dirty="0" err="1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colour</a:t>
            </a: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 scheme to 2 or 3 </a:t>
            </a:r>
            <a:r>
              <a:rPr lang="en-US" sz="1300" dirty="0" err="1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colours</a:t>
            </a: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 (the template </a:t>
            </a:r>
            <a:r>
              <a:rPr lang="en-US" sz="1300" dirty="0" err="1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colour</a:t>
            </a: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 and its corresponding shades, shade of grey and the accent green)</a:t>
            </a:r>
          </a:p>
          <a:p>
            <a:pPr marL="137366" indent="-137366">
              <a:spcBef>
                <a:spcPts val="240"/>
              </a:spcBef>
              <a:spcAft>
                <a:spcPts val="240"/>
              </a:spcAft>
              <a:buFont typeface="Arial" charset="0"/>
              <a:buChar char="•"/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Use </a:t>
            </a:r>
            <a:r>
              <a:rPr lang="en-US" sz="1300" b="1" u="sng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Arial</a:t>
            </a: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 as the typeface, along with its varying weights to give emphasis when needed. </a:t>
            </a:r>
          </a:p>
          <a:p>
            <a:pPr marL="137366" indent="-137366">
              <a:spcBef>
                <a:spcPts val="240"/>
              </a:spcBef>
              <a:spcAft>
                <a:spcPts val="240"/>
              </a:spcAft>
              <a:buFont typeface="Arial" charset="0"/>
              <a:buChar char="•"/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Create a multimedia experience. Use video and audio to give more dimension to your presentation.</a:t>
            </a:r>
          </a:p>
          <a:p>
            <a:pPr marL="137366" indent="-137366">
              <a:spcBef>
                <a:spcPts val="240"/>
              </a:spcBef>
              <a:spcAft>
                <a:spcPts val="240"/>
              </a:spcAft>
              <a:buFont typeface="Arial" charset="0"/>
              <a:buChar char="•"/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Ensure your presentation has a logical order and structure.</a:t>
            </a:r>
          </a:p>
          <a:p>
            <a:pPr marL="137366" indent="-137366">
              <a:spcBef>
                <a:spcPts val="240"/>
              </a:spcBef>
              <a:spcAft>
                <a:spcPts val="240"/>
              </a:spcAft>
              <a:buFont typeface="Arial" charset="0"/>
              <a:buChar char="•"/>
            </a:pPr>
            <a:endParaRPr lang="en-US" sz="1300" dirty="0">
              <a:solidFill>
                <a:srgbClr val="404041"/>
              </a:solidFill>
              <a:effectLst>
                <a:outerShdw algn="ctr" rotWithShape="0">
                  <a:schemeClr val="bg1"/>
                </a:outerShdw>
              </a:effectLst>
              <a:ea typeface="Avenir Book" charset="0"/>
              <a:cs typeface="Avenir Book" charset="0"/>
            </a:endParaRPr>
          </a:p>
          <a:p>
            <a:pPr>
              <a:spcBef>
                <a:spcPts val="240"/>
              </a:spcBef>
              <a:spcAft>
                <a:spcPts val="240"/>
              </a:spcAft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*** PLEASE NOTE: </a:t>
            </a:r>
          </a:p>
          <a:p>
            <a:pPr>
              <a:spcBef>
                <a:spcPts val="240"/>
              </a:spcBef>
              <a:spcAft>
                <a:spcPts val="240"/>
              </a:spcAft>
            </a:pP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The slides that follow are examples. They are guidelines for what your content could look like. To begin your work, from the </a:t>
            </a:r>
            <a:r>
              <a:rPr lang="en-US" sz="1300" b="1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“Home” </a:t>
            </a: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Tab, click the arrow on the “</a:t>
            </a:r>
            <a:r>
              <a:rPr lang="en-US" sz="1300" b="1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New Slide” </a:t>
            </a:r>
            <a:r>
              <a:rPr lang="en-US" sz="1300" dirty="0">
                <a:solidFill>
                  <a:srgbClr val="404041"/>
                </a:solidFill>
                <a:effectLst>
                  <a:outerShdw algn="ctr" rotWithShape="0">
                    <a:schemeClr val="bg1"/>
                  </a:outerShdw>
                </a:effectLst>
                <a:ea typeface="Avenir Book" charset="0"/>
                <a:cs typeface="Avenir Book" charset="0"/>
              </a:rPr>
              <a:t>button and select the appropriate slide for your needs. </a:t>
            </a:r>
          </a:p>
          <a:p>
            <a:endParaRPr lang="en-US" dirty="0">
              <a:solidFill>
                <a:srgbClr val="40404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642FD4-841A-2142-9D98-7E176C6A591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848852" y="448116"/>
            <a:ext cx="9144000" cy="88396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404041"/>
                </a:solidFill>
                <a:ea typeface="Avenir Black" charset="0"/>
                <a:cs typeface="Avenir Black" charset="0"/>
              </a:rPr>
              <a:t>ONTARIO’S INTERNATIONAL IDENTIFIER (Paired with OFB icon)</a:t>
            </a:r>
            <a:br>
              <a:rPr lang="en-US" dirty="0">
                <a:solidFill>
                  <a:srgbClr val="404041"/>
                </a:solidFill>
                <a:ea typeface="Avenir Black" charset="0"/>
                <a:cs typeface="Avenir Black" charset="0"/>
              </a:rPr>
            </a:br>
            <a:r>
              <a:rPr lang="en-US" sz="3600" dirty="0">
                <a:solidFill>
                  <a:srgbClr val="404041"/>
                </a:solidFill>
                <a:ea typeface="Avenir Black" charset="0"/>
                <a:cs typeface="Avenir Black" charset="0"/>
              </a:rPr>
              <a:t>POWERPOINT </a:t>
            </a:r>
            <a:r>
              <a:rPr lang="en-US" sz="3600">
                <a:solidFill>
                  <a:srgbClr val="404041"/>
                </a:solidFill>
                <a:ea typeface="Avenir Black" charset="0"/>
                <a:cs typeface="Avenir Black" charset="0"/>
              </a:rPr>
              <a:t>PRESENTATION GUIDELINES</a:t>
            </a:r>
            <a:endParaRPr lang="en-US" dirty="0">
              <a:solidFill>
                <a:srgbClr val="4040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14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EA4B0D-45F1-2342-AF70-CA6546926E8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5A44DC-A616-5646-B1E6-B25473C5F0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E027B-D159-FC48-99F7-9111865C354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9F094F9-AB3E-514C-A8B8-9377DAF9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TITLE HERE</a:t>
            </a:r>
          </a:p>
        </p:txBody>
      </p:sp>
    </p:spTree>
    <p:extLst>
      <p:ext uri="{BB962C8B-B14F-4D97-AF65-F5344CB8AC3E}">
        <p14:creationId xmlns:p14="http://schemas.microsoft.com/office/powerpoint/2010/main" val="357845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BD9258D-9455-3246-9364-9C7CC4CB27B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B58C9-6141-8B4A-97A9-386A540EF7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E19116E-43F1-BF43-9D2F-F885E1F7F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CONTENT SLIDE WITH BODY COPY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0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798E8C8-381C-CD4F-965B-26906226A44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1FD0DC-0138-234D-97BC-A904A1563BD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B3F04-0FB0-7542-B19F-93176932F13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Insert bullets</a:t>
            </a:r>
          </a:p>
          <a:p>
            <a:pPr marL="0" indent="0">
              <a:buNone/>
            </a:pPr>
            <a:r>
              <a:rPr lang="en-US" dirty="0"/>
              <a:t>Or plain text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35B4DAC-1BA1-8C4D-9469-6C18A5BA83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BULLET WITH TITLE</a:t>
            </a:r>
          </a:p>
        </p:txBody>
      </p:sp>
    </p:spTree>
    <p:extLst>
      <p:ext uri="{BB962C8B-B14F-4D97-AF65-F5344CB8AC3E}">
        <p14:creationId xmlns:p14="http://schemas.microsoft.com/office/powerpoint/2010/main" val="3673784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968BC22-458C-9745-B6F2-28C1ABAD207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771FD0DC-0138-234D-97BC-A904A1563BD0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ontent Placeholder 4" title="Example Table ">
            <a:extLst>
              <a:ext uri="{FF2B5EF4-FFF2-40B4-BE49-F238E27FC236}">
                <a16:creationId xmlns:a16="http://schemas.microsoft.com/office/drawing/2014/main" id="{063BD5A5-26F0-DC49-A91C-BE114A850CC0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416050" y="1490663"/>
          <a:ext cx="9359900" cy="33173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71980">
                  <a:extLst>
                    <a:ext uri="{9D8B030D-6E8A-4147-A177-3AD203B41FA5}">
                      <a16:colId xmlns:a16="http://schemas.microsoft.com/office/drawing/2014/main" val="1960190874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3290048458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2683746168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993743187"/>
                    </a:ext>
                  </a:extLst>
                </a:gridCol>
                <a:gridCol w="1871980">
                  <a:extLst>
                    <a:ext uri="{9D8B030D-6E8A-4147-A177-3AD203B41FA5}">
                      <a16:colId xmlns:a16="http://schemas.microsoft.com/office/drawing/2014/main" val="852384548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LOREM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DERGUIT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DOROLIS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BIPSUM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SINUGHUT</a:t>
                      </a:r>
                      <a:endParaRPr lang="en-US" sz="1400" baseline="0" dirty="0">
                        <a:solidFill>
                          <a:schemeClr val="bg1"/>
                        </a:solidFill>
                        <a:latin typeface="+mj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279231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3.9%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Ipsum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100.2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99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342581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Dolorus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106.2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Ipsum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76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837557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4.9%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189.3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1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8564342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7.9%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Solures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176.6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Sectium</a:t>
                      </a:r>
                      <a:r>
                        <a:rPr lang="en-US" sz="1400" baseline="0" dirty="0"/>
                        <a:t> 2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26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8315844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3.5%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 err="1"/>
                        <a:t>Loresuior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165.4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/>
                        <a:t>Dolorus</a:t>
                      </a:r>
                      <a:r>
                        <a:rPr lang="en-US" sz="1400" baseline="0" dirty="0"/>
                        <a:t> 3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rtl="0"/>
                      <a:r>
                        <a:rPr lang="en-US" sz="1400" baseline="0" dirty="0"/>
                        <a:t>65</a:t>
                      </a:r>
                      <a:endParaRPr lang="en-US" sz="1400" baseline="0" dirty="0">
                        <a:solidFill>
                          <a:schemeClr val="tx1"/>
                        </a:solidFill>
                        <a:latin typeface="+mn-lt"/>
                        <a:ea typeface="Avenir Book" charset="0"/>
                        <a:cs typeface="Avenir Book" charset="0"/>
                      </a:endParaRPr>
                    </a:p>
                  </a:txBody>
                  <a:tcPr marL="87749" marR="87749" marT="34290" marB="3429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887734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1E04674E-A942-48FD-A1B6-71552A4D19B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23415" y="291973"/>
            <a:ext cx="9359899" cy="615553"/>
          </a:xfrm>
          <a:prstGeom prst="rect">
            <a:avLst/>
          </a:prstGeom>
        </p:spPr>
        <p:txBody>
          <a:bodyPr/>
          <a:lstStyle/>
          <a:p>
            <a:r>
              <a:rPr lang="en-CA" sz="3800" b="1" dirty="0">
                <a:solidFill>
                  <a:schemeClr val="accent1"/>
                </a:solidFill>
              </a:rPr>
              <a:t>TABLE SLIDE</a:t>
            </a:r>
          </a:p>
        </p:txBody>
      </p:sp>
    </p:spTree>
    <p:extLst>
      <p:ext uri="{BB962C8B-B14F-4D97-AF65-F5344CB8AC3E}">
        <p14:creationId xmlns:p14="http://schemas.microsoft.com/office/powerpoint/2010/main" val="294153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C46B7F-EF5D-1448-B1C6-F7C44A16521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771FD0DC-0138-234D-97BC-A904A1563BD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7" name="Content Placeholder 5" title="Chart 1">
            <a:extLst>
              <a:ext uri="{FF2B5EF4-FFF2-40B4-BE49-F238E27FC236}">
                <a16:creationId xmlns:a16="http://schemas.microsoft.com/office/drawing/2014/main" id="{ACA5E1FE-55D4-0246-A850-0DB2E98EEB0B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416050" y="1490663"/>
          <a:ext cx="9359900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B821BE75-F646-4069-85F2-98500C1F99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23416" y="291973"/>
            <a:ext cx="9359900" cy="615553"/>
          </a:xfrm>
          <a:prstGeom prst="rect">
            <a:avLst/>
          </a:prstGeom>
        </p:spPr>
        <p:txBody>
          <a:bodyPr/>
          <a:lstStyle/>
          <a:p>
            <a:r>
              <a:rPr lang="en-CA" sz="3800" b="1" dirty="0">
                <a:solidFill>
                  <a:schemeClr val="accent1"/>
                </a:solidFill>
              </a:rPr>
              <a:t>GRAPH SLIDE EXAMPLE ONE</a:t>
            </a:r>
          </a:p>
        </p:txBody>
      </p:sp>
    </p:spTree>
    <p:extLst>
      <p:ext uri="{BB962C8B-B14F-4D97-AF65-F5344CB8AC3E}">
        <p14:creationId xmlns:p14="http://schemas.microsoft.com/office/powerpoint/2010/main" val="4143529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D8B3AA3-5474-8A41-9CED-6CAF1E698A7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</p:spPr>
        <p:txBody>
          <a:bodyPr/>
          <a:lstStyle/>
          <a:p>
            <a:fld id="{771FD0DC-0138-234D-97BC-A904A1563BD0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Content Placeholder 8" title="Pie Chart">
            <a:extLst>
              <a:ext uri="{FF2B5EF4-FFF2-40B4-BE49-F238E27FC236}">
                <a16:creationId xmlns:a16="http://schemas.microsoft.com/office/drawing/2014/main" id="{E847BE51-B781-9745-9035-63DBFCB23BDF}"/>
              </a:ext>
            </a:extLst>
          </p:cNvPr>
          <p:cNvGraphicFramePr>
            <a:graphicFrameLocks noGrp="1"/>
          </p:cNvGraphicFramePr>
          <p:nvPr>
            <p:ph sz="quarter" idx="13"/>
          </p:nvPr>
        </p:nvGraphicFramePr>
        <p:xfrm>
          <a:off x="1416050" y="1490663"/>
          <a:ext cx="9359900" cy="387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B4B881A-76AE-48F6-95FC-83C7023B8DD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23415" y="291973"/>
            <a:ext cx="9359899" cy="750443"/>
          </a:xfrm>
          <a:prstGeom prst="rect">
            <a:avLst/>
          </a:prstGeom>
        </p:spPr>
        <p:txBody>
          <a:bodyPr/>
          <a:lstStyle/>
          <a:p>
            <a:r>
              <a:rPr lang="en-CA" sz="3800" b="1" dirty="0">
                <a:solidFill>
                  <a:schemeClr val="accent1"/>
                </a:solidFill>
              </a:rPr>
              <a:t>GRAPH SLIDE EXAMPLE 3</a:t>
            </a:r>
          </a:p>
        </p:txBody>
      </p:sp>
    </p:spTree>
    <p:extLst>
      <p:ext uri="{BB962C8B-B14F-4D97-AF65-F5344CB8AC3E}">
        <p14:creationId xmlns:p14="http://schemas.microsoft.com/office/powerpoint/2010/main" val="3845660239"/>
      </p:ext>
    </p:extLst>
  </p:cSld>
  <p:clrMapOvr>
    <a:masterClrMapping/>
  </p:clrMapOvr>
</p:sld>
</file>

<file path=ppt/theme/theme1.xml><?xml version="1.0" encoding="utf-8"?>
<a:theme xmlns:a="http://schemas.openxmlformats.org/drawingml/2006/main" name="MEDG">
  <a:themeElements>
    <a:clrScheme name="PINK">
      <a:dk1>
        <a:srgbClr val="000000"/>
      </a:dk1>
      <a:lt1>
        <a:srgbClr val="FFFFFF"/>
      </a:lt1>
      <a:dk2>
        <a:srgbClr val="403F41"/>
      </a:dk2>
      <a:lt2>
        <a:srgbClr val="F4F5F4"/>
      </a:lt2>
      <a:accent1>
        <a:srgbClr val="BD1176"/>
      </a:accent1>
      <a:accent2>
        <a:srgbClr val="789C49"/>
      </a:accent2>
      <a:accent3>
        <a:srgbClr val="404041"/>
      </a:accent3>
      <a:accent4>
        <a:srgbClr val="58575B"/>
      </a:accent4>
      <a:accent5>
        <a:srgbClr val="808184"/>
      </a:accent5>
      <a:accent6>
        <a:srgbClr val="A7A8AC"/>
      </a:accent6>
      <a:hlink>
        <a:srgbClr val="51296D"/>
      </a:hlink>
      <a:folHlink>
        <a:srgbClr val="8564A9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TWIG_TEMPLATE_AVENIR_1.18.18" id="{3A800E94-D079-6540-8299-E2F1AA163B03}" vid="{F15D787E-81C5-C94C-A417-6B610AEF47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933A25629BA40B59EF2F0AA93BA8E" ma:contentTypeVersion="2" ma:contentTypeDescription="Create a new document." ma:contentTypeScope="" ma:versionID="00361a4cf8847f560906d99da509fb16">
  <xsd:schema xmlns:xsd="http://www.w3.org/2001/XMLSchema" xmlns:xs="http://www.w3.org/2001/XMLSchema" xmlns:p="http://schemas.microsoft.com/office/2006/metadata/properties" xmlns:ns2="428c9020-1d44-455b-8e98-29f0027678ed" targetNamespace="http://schemas.microsoft.com/office/2006/metadata/properties" ma:root="true" ma:fieldsID="fe7b27fb57e303079a4f5ae43a8e3564" ns2:_="">
    <xsd:import namespace="428c9020-1d44-455b-8e98-29f0027678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8c9020-1d44-455b-8e98-29f0027678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9F608C-B723-4FE3-B0AC-BB32E7B966F8}">
  <ds:schemaRefs>
    <ds:schemaRef ds:uri="http://purl.org/dc/elements/1.1/"/>
    <ds:schemaRef ds:uri="http://schemas.microsoft.com/office/2006/metadata/properties"/>
    <ds:schemaRef ds:uri="428c9020-1d44-455b-8e98-29f0027678ed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C96A90B-7303-46BD-8EAA-2E4FB5D322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6C179F-58E3-487B-A7A3-81D9612871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8c9020-1d44-455b-8e98-29f0027678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341</Words>
  <Application>Microsoft Office PowerPoint</Application>
  <PresentationFormat>Widescreen</PresentationFormat>
  <Paragraphs>65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Avenir Book</vt:lpstr>
      <vt:lpstr>Calibri</vt:lpstr>
      <vt:lpstr>MEDG</vt:lpstr>
      <vt:lpstr>ONTARIO’S INTERNATIONAL IDENTIFIER (Paired with OFB icon) POWERPOINT PRESENTATION GUIDELINES</vt:lpstr>
      <vt:lpstr>YOUR TITLE HERE</vt:lpstr>
      <vt:lpstr>CONTENT SLIDE WITH BODY COPY</vt:lpstr>
      <vt:lpstr>BULLET WITH TITLE</vt:lpstr>
      <vt:lpstr>TABLE SLIDE</vt:lpstr>
      <vt:lpstr>GRAPH SLIDE EXAMPLE ONE</vt:lpstr>
      <vt:lpstr>GRAPH SLIDE EXAMPLE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ONTARIO’S INTERNATIONAL IDENTIFIER (Paired with OFB icon) POWERPOINT PRESENTATION GUIDELINES</dc:title>
  <dc:creator>Vandenberg, Geoffrey (TOR-FCB)</dc:creator>
  <cp:lastModifiedBy>Lee, Salina (MEDJCT)</cp:lastModifiedBy>
  <cp:revision>101</cp:revision>
  <cp:lastPrinted>2018-06-20T18:54:35Z</cp:lastPrinted>
  <dcterms:created xsi:type="dcterms:W3CDTF">2018-01-29T16:46:11Z</dcterms:created>
  <dcterms:modified xsi:type="dcterms:W3CDTF">2022-06-08T19:21:31Z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0x0101009D2933A25629BA40B59EF2F0AA93BA8E</vt:lpwstr>
  </property>
  <property fmtid="{D5CDD505-2E9C-101B-9397-08002B2CF9AE}" pid="3" name="Order">
    <vt:r8>14300</vt:r8>
  </property>
  <property fmtid="{D5CDD505-2E9C-101B-9397-08002B2CF9AE}" pid="4" name="ComplianceAssetId">
    <vt:lpwstr/>
  </property>
  <property fmtid="{D5CDD505-2E9C-101B-9397-08002B2CF9AE}" pid="5" name="MSIP_Label_034a106e-6316-442c-ad35-738afd673d2b_Enabled">
    <vt:lpwstr>True</vt:lpwstr>
  </property>
  <property fmtid="{D5CDD505-2E9C-101B-9397-08002B2CF9AE}" pid="6" name="MSIP_Label_034a106e-6316-442c-ad35-738afd673d2b_SiteId">
    <vt:lpwstr>cddc1229-ac2a-4b97-b78a-0e5cacb5865c</vt:lpwstr>
  </property>
  <property fmtid="{D5CDD505-2E9C-101B-9397-08002B2CF9AE}" pid="7" name="MSIP_Label_034a106e-6316-442c-ad35-738afd673d2b_Owner">
    <vt:lpwstr>Salina.Lee@ontario.ca</vt:lpwstr>
  </property>
  <property fmtid="{D5CDD505-2E9C-101B-9397-08002B2CF9AE}" pid="8" name="MSIP_Label_034a106e-6316-442c-ad35-738afd673d2b_SetDate">
    <vt:lpwstr>2019-10-25T19:59:09.7502243Z</vt:lpwstr>
  </property>
  <property fmtid="{D5CDD505-2E9C-101B-9397-08002B2CF9AE}" pid="9" name="MSIP_Label_034a106e-6316-442c-ad35-738afd673d2b_Name">
    <vt:lpwstr>OPS - Unclassified Information</vt:lpwstr>
  </property>
  <property fmtid="{D5CDD505-2E9C-101B-9397-08002B2CF9AE}" pid="10" name="MSIP_Label_034a106e-6316-442c-ad35-738afd673d2b_Application">
    <vt:lpwstr>Microsoft Azure Information Protection</vt:lpwstr>
  </property>
  <property fmtid="{D5CDD505-2E9C-101B-9397-08002B2CF9AE}" pid="11" name="MSIP_Label_034a106e-6316-442c-ad35-738afd673d2b_ActionId">
    <vt:lpwstr>57a1628f-8cb7-4c53-bf4b-9a28b669894a</vt:lpwstr>
  </property>
  <property fmtid="{D5CDD505-2E9C-101B-9397-08002B2CF9AE}" pid="12" name="MSIP_Label_034a106e-6316-442c-ad35-738afd673d2b_Extended_MSFT_Method">
    <vt:lpwstr>Automatic</vt:lpwstr>
  </property>
  <property fmtid="{D5CDD505-2E9C-101B-9397-08002B2CF9AE}" pid="13" name="Sensitivity">
    <vt:lpwstr>OPS - Unclassified Information</vt:lpwstr>
  </property>
</Properties>
</file>