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9" r:id="rId5"/>
    <p:sldId id="285" r:id="rId6"/>
    <p:sldId id="286" r:id="rId7"/>
    <p:sldId id="287" r:id="rId8"/>
    <p:sldId id="280" r:id="rId9"/>
    <p:sldId id="28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69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Angre, Nishant (TOR-FUE)" initials="AN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F2F2F2"/>
    <a:srgbClr val="799D49"/>
    <a:srgbClr val="DF4810"/>
    <a:srgbClr val="761E00"/>
    <a:srgbClr val="9D2901"/>
    <a:srgbClr val="A53D1B"/>
    <a:srgbClr val="D0D0D2"/>
    <a:srgbClr val="977CA5"/>
    <a:srgbClr val="75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C4E28-CF13-4F20-B97D-5914135C7300}" v="4" dt="2022-06-08T16:45:53.028"/>
  </p1510:revLst>
</p1510:revInfo>
</file>

<file path=ppt/tableStyles.xml><?xml version="1.0" encoding="utf-8"?>
<a:tblStyleLst xmlns:a="http://schemas.openxmlformats.org/drawingml/2006/main" def="{21E4AEA4-8DFA-4A89-87EB-49C32662AFE0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9" autoAdjust="0"/>
    <p:restoredTop sz="86482" autoAdjust="0"/>
  </p:normalViewPr>
  <p:slideViewPr>
    <p:cSldViewPr snapToGrid="0" snapToObjects="1">
      <p:cViewPr varScale="1">
        <p:scale>
          <a:sx n="60" d="100"/>
          <a:sy n="60" d="100"/>
        </p:scale>
        <p:origin x="732" y="84"/>
      </p:cViewPr>
      <p:guideLst>
        <p:guide orient="horz" pos="3997"/>
        <p:guide pos="6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Salina (MEDJCT)" userId="026a03f6-489c-4188-a66f-d49dd67ade8d" providerId="ADAL" clId="{B26DC80A-5788-4D6A-8B70-44D911E727B8}"/>
    <pc:docChg chg="modSld">
      <pc:chgData name="Lee, Salina (MEDJCT)" userId="026a03f6-489c-4188-a66f-d49dd67ade8d" providerId="ADAL" clId="{B26DC80A-5788-4D6A-8B70-44D911E727B8}" dt="2019-10-25T20:11:12.922" v="315"/>
      <pc:docMkLst>
        <pc:docMk/>
      </pc:docMkLst>
      <pc:sldChg chg="modSp">
        <pc:chgData name="Lee, Salina (MEDJCT)" userId="026a03f6-489c-4188-a66f-d49dd67ade8d" providerId="ADAL" clId="{B26DC80A-5788-4D6A-8B70-44D911E727B8}" dt="2019-10-25T20:11:12.922" v="315"/>
        <pc:sldMkLst>
          <pc:docMk/>
          <pc:sldMk cId="1278735227" sldId="279"/>
        </pc:sldMkLst>
        <pc:spChg chg="mod">
          <ac:chgData name="Lee, Salina (MEDJCT)" userId="026a03f6-489c-4188-a66f-d49dd67ade8d" providerId="ADAL" clId="{B26DC80A-5788-4D6A-8B70-44D911E727B8}" dt="2019-10-25T20:11:12.922" v="315"/>
          <ac:spMkLst>
            <pc:docMk/>
            <pc:sldMk cId="1278735227" sldId="279"/>
            <ac:spMk id="3" creationId="{D5642FD4-841A-2142-9D98-7E176C6A5917}"/>
          </ac:spMkLst>
        </pc:spChg>
      </pc:sldChg>
      <pc:sldChg chg="addSp delSp modSp">
        <pc:chgData name="Lee, Salina (MEDJCT)" userId="026a03f6-489c-4188-a66f-d49dd67ade8d" providerId="ADAL" clId="{B26DC80A-5788-4D6A-8B70-44D911E727B8}" dt="2019-10-25T20:09:00.432" v="229" actId="478"/>
        <pc:sldMkLst>
          <pc:docMk/>
          <pc:sldMk cId="3306153831" sldId="280"/>
        </pc:sldMkLst>
        <pc:spChg chg="del mod">
          <ac:chgData name="Lee, Salina (MEDJCT)" userId="026a03f6-489c-4188-a66f-d49dd67ade8d" providerId="ADAL" clId="{B26DC80A-5788-4D6A-8B70-44D911E727B8}" dt="2019-10-25T20:08:58.050" v="228" actId="478"/>
          <ac:spMkLst>
            <pc:docMk/>
            <pc:sldMk cId="3306153831" sldId="280"/>
            <ac:spMk id="3" creationId="{D44F2017-A0C2-3943-81EE-F533665388C6}"/>
          </ac:spMkLst>
        </pc:spChg>
        <pc:spChg chg="add mod">
          <ac:chgData name="Lee, Salina (MEDJCT)" userId="026a03f6-489c-4188-a66f-d49dd67ade8d" providerId="ADAL" clId="{B26DC80A-5788-4D6A-8B70-44D911E727B8}" dt="2019-10-25T20:08:54.672" v="227" actId="1037"/>
          <ac:spMkLst>
            <pc:docMk/>
            <pc:sldMk cId="3306153831" sldId="280"/>
            <ac:spMk id="4" creationId="{2A383D23-429E-41A7-A051-C5BFAFC95BE6}"/>
          </ac:spMkLst>
        </pc:spChg>
        <pc:spChg chg="add del mod">
          <ac:chgData name="Lee, Salina (MEDJCT)" userId="026a03f6-489c-4188-a66f-d49dd67ade8d" providerId="ADAL" clId="{B26DC80A-5788-4D6A-8B70-44D911E727B8}" dt="2019-10-25T20:09:00.432" v="229" actId="478"/>
          <ac:spMkLst>
            <pc:docMk/>
            <pc:sldMk cId="3306153831" sldId="280"/>
            <ac:spMk id="5" creationId="{7EBEB2F4-7D03-45AD-B98F-1D16ADAEEC28}"/>
          </ac:spMkLst>
        </pc:spChg>
      </pc:sldChg>
      <pc:sldChg chg="addSp delSp modSp">
        <pc:chgData name="Lee, Salina (MEDJCT)" userId="026a03f6-489c-4188-a66f-d49dd67ade8d" providerId="ADAL" clId="{B26DC80A-5788-4D6A-8B70-44D911E727B8}" dt="2019-10-25T20:09:59.329" v="275" actId="478"/>
        <pc:sldMkLst>
          <pc:docMk/>
          <pc:sldMk cId="1382582644" sldId="282"/>
        </pc:sldMkLst>
        <pc:spChg chg="add mod">
          <ac:chgData name="Lee, Salina (MEDJCT)" userId="026a03f6-489c-4188-a66f-d49dd67ade8d" providerId="ADAL" clId="{B26DC80A-5788-4D6A-8B70-44D911E727B8}" dt="2019-10-25T20:09:54.953" v="273" actId="14100"/>
          <ac:spMkLst>
            <pc:docMk/>
            <pc:sldMk cId="1382582644" sldId="282"/>
            <ac:spMk id="3" creationId="{3BBB462B-3300-4FBC-9A98-00CD63401AEB}"/>
          </ac:spMkLst>
        </pc:spChg>
        <pc:spChg chg="del">
          <ac:chgData name="Lee, Salina (MEDJCT)" userId="026a03f6-489c-4188-a66f-d49dd67ade8d" providerId="ADAL" clId="{B26DC80A-5788-4D6A-8B70-44D911E727B8}" dt="2019-10-25T20:09:57.251" v="274" actId="478"/>
          <ac:spMkLst>
            <pc:docMk/>
            <pc:sldMk cId="1382582644" sldId="282"/>
            <ac:spMk id="4" creationId="{2581C6C7-82EC-7D47-9100-B2BA3299B16E}"/>
          </ac:spMkLst>
        </pc:spChg>
        <pc:spChg chg="add del mod">
          <ac:chgData name="Lee, Salina (MEDJCT)" userId="026a03f6-489c-4188-a66f-d49dd67ade8d" providerId="ADAL" clId="{B26DC80A-5788-4D6A-8B70-44D911E727B8}" dt="2019-10-25T20:09:59.329" v="275" actId="478"/>
          <ac:spMkLst>
            <pc:docMk/>
            <pc:sldMk cId="1382582644" sldId="282"/>
            <ac:spMk id="5" creationId="{6B7936E8-E90A-4744-BC6E-1C65ABE359BF}"/>
          </ac:spMkLst>
        </pc:spChg>
      </pc:sldChg>
      <pc:sldChg chg="addSp delSp modSp">
        <pc:chgData name="Lee, Salina (MEDJCT)" userId="026a03f6-489c-4188-a66f-d49dd67ade8d" providerId="ADAL" clId="{B26DC80A-5788-4D6A-8B70-44D911E727B8}" dt="2019-10-25T20:10:40.417" v="314" actId="478"/>
        <pc:sldMkLst>
          <pc:docMk/>
          <pc:sldMk cId="4111483473" sldId="284"/>
        </pc:sldMkLst>
        <pc:spChg chg="add mod">
          <ac:chgData name="Lee, Salina (MEDJCT)" userId="026a03f6-489c-4188-a66f-d49dd67ade8d" providerId="ADAL" clId="{B26DC80A-5788-4D6A-8B70-44D911E727B8}" dt="2019-10-25T20:10:30.265" v="312" actId="207"/>
          <ac:spMkLst>
            <pc:docMk/>
            <pc:sldMk cId="4111483473" sldId="284"/>
            <ac:spMk id="3" creationId="{9CBBFE13-9A48-4AF5-84D9-E33411492D65}"/>
          </ac:spMkLst>
        </pc:spChg>
        <pc:spChg chg="del">
          <ac:chgData name="Lee, Salina (MEDJCT)" userId="026a03f6-489c-4188-a66f-d49dd67ade8d" providerId="ADAL" clId="{B26DC80A-5788-4D6A-8B70-44D911E727B8}" dt="2019-10-25T20:10:37.299" v="313" actId="478"/>
          <ac:spMkLst>
            <pc:docMk/>
            <pc:sldMk cId="4111483473" sldId="284"/>
            <ac:spMk id="4" creationId="{9B303D05-290F-CD42-A93F-662AA2C6A94B}"/>
          </ac:spMkLst>
        </pc:spChg>
        <pc:spChg chg="add del mod">
          <ac:chgData name="Lee, Salina (MEDJCT)" userId="026a03f6-489c-4188-a66f-d49dd67ade8d" providerId="ADAL" clId="{B26DC80A-5788-4D6A-8B70-44D911E727B8}" dt="2019-10-25T20:10:40.417" v="314" actId="478"/>
          <ac:spMkLst>
            <pc:docMk/>
            <pc:sldMk cId="4111483473" sldId="284"/>
            <ac:spMk id="5" creationId="{3D41972B-D4C4-4AF9-B4CA-D038EC5168C1}"/>
          </ac:spMkLst>
        </pc:spChg>
      </pc:sldChg>
      <pc:sldChg chg="addSp delSp modSp">
        <pc:chgData name="Lee, Salina (MEDJCT)" userId="026a03f6-489c-4188-a66f-d49dd67ade8d" providerId="ADAL" clId="{B26DC80A-5788-4D6A-8B70-44D911E727B8}" dt="2019-10-25T20:07:19.582" v="158" actId="478"/>
        <pc:sldMkLst>
          <pc:docMk/>
          <pc:sldMk cId="2131848991" sldId="285"/>
        </pc:sldMkLst>
        <pc:spChg chg="del">
          <ac:chgData name="Lee, Salina (MEDJCT)" userId="026a03f6-489c-4188-a66f-d49dd67ade8d" providerId="ADAL" clId="{B26DC80A-5788-4D6A-8B70-44D911E727B8}" dt="2019-10-25T20:07:17.041" v="157" actId="478"/>
          <ac:spMkLst>
            <pc:docMk/>
            <pc:sldMk cId="2131848991" sldId="285"/>
            <ac:spMk id="3" creationId="{660F7101-2AA6-3345-AA1C-FAE478329EDC}"/>
          </ac:spMkLst>
        </pc:spChg>
        <pc:spChg chg="add mod">
          <ac:chgData name="Lee, Salina (MEDJCT)" userId="026a03f6-489c-4188-a66f-d49dd67ade8d" providerId="ADAL" clId="{B26DC80A-5788-4D6A-8B70-44D911E727B8}" dt="2019-10-25T20:07:05.591" v="156" actId="14100"/>
          <ac:spMkLst>
            <pc:docMk/>
            <pc:sldMk cId="2131848991" sldId="285"/>
            <ac:spMk id="6" creationId="{D6FF28B3-19E9-43B2-ABE8-DC3668CC5A79}"/>
          </ac:spMkLst>
        </pc:spChg>
        <pc:spChg chg="add del mod">
          <ac:chgData name="Lee, Salina (MEDJCT)" userId="026a03f6-489c-4188-a66f-d49dd67ade8d" providerId="ADAL" clId="{B26DC80A-5788-4D6A-8B70-44D911E727B8}" dt="2019-10-25T20:07:19.582" v="158" actId="478"/>
          <ac:spMkLst>
            <pc:docMk/>
            <pc:sldMk cId="2131848991" sldId="285"/>
            <ac:spMk id="7" creationId="{BBA274A7-B0EC-443B-A7A3-D2A024769CE8}"/>
          </ac:spMkLst>
        </pc:spChg>
      </pc:sldChg>
    </pc:docChg>
  </pc:docChgLst>
  <pc:docChgLst>
    <pc:chgData name="Diepen, Jamey (MEDJCT)" userId="1e8b3343-d0b6-4858-95eb-387a7f96d97c" providerId="ADAL" clId="{B71C4E28-CF13-4F20-B97D-5914135C7300}"/>
    <pc:docChg chg="custSel modMainMaster">
      <pc:chgData name="Diepen, Jamey (MEDJCT)" userId="1e8b3343-d0b6-4858-95eb-387a7f96d97c" providerId="ADAL" clId="{B71C4E28-CF13-4F20-B97D-5914135C7300}" dt="2022-06-08T16:45:53.028" v="11"/>
      <pc:docMkLst>
        <pc:docMk/>
      </pc:docMkLst>
      <pc:sldMasterChg chg="modSldLayout">
        <pc:chgData name="Diepen, Jamey (MEDJCT)" userId="1e8b3343-d0b6-4858-95eb-387a7f96d97c" providerId="ADAL" clId="{B71C4E28-CF13-4F20-B97D-5914135C7300}" dt="2022-06-08T16:45:53.028" v="11"/>
        <pc:sldMasterMkLst>
          <pc:docMk/>
          <pc:sldMasterMk cId="835015973" sldId="2147483660"/>
        </pc:sldMasterMkLst>
        <pc:sldLayoutChg chg="addSp delSp modSp mod">
          <pc:chgData name="Diepen, Jamey (MEDJCT)" userId="1e8b3343-d0b6-4858-95eb-387a7f96d97c" providerId="ADAL" clId="{B71C4E28-CF13-4F20-B97D-5914135C7300}" dt="2022-06-08T16:42:39.311" v="5"/>
          <pc:sldLayoutMkLst>
            <pc:docMk/>
            <pc:sldMasterMk cId="835015973" sldId="2147483660"/>
            <pc:sldLayoutMk cId="0" sldId="2147483670"/>
          </pc:sldLayoutMkLst>
          <pc:picChg chg="add mod">
            <ac:chgData name="Diepen, Jamey (MEDJCT)" userId="1e8b3343-d0b6-4858-95eb-387a7f96d97c" providerId="ADAL" clId="{B71C4E28-CF13-4F20-B97D-5914135C7300}" dt="2022-06-08T16:42:39.311" v="5"/>
            <ac:picMkLst>
              <pc:docMk/>
              <pc:sldMasterMk cId="835015973" sldId="2147483660"/>
              <pc:sldLayoutMk cId="0" sldId="2147483670"/>
              <ac:picMk id="7" creationId="{27CB128B-7A67-47F3-91C7-C72C1152F655}"/>
            </ac:picMkLst>
          </pc:picChg>
          <pc:picChg chg="del">
            <ac:chgData name="Diepen, Jamey (MEDJCT)" userId="1e8b3343-d0b6-4858-95eb-387a7f96d97c" providerId="ADAL" clId="{B71C4E28-CF13-4F20-B97D-5914135C7300}" dt="2022-06-08T16:42:38.898" v="4" actId="478"/>
            <ac:picMkLst>
              <pc:docMk/>
              <pc:sldMasterMk cId="835015973" sldId="2147483660"/>
              <pc:sldLayoutMk cId="0" sldId="2147483670"/>
              <ac:picMk id="13" creationId="{3E15CE9C-901F-884F-8426-2B14D9AE3406}"/>
            </ac:picMkLst>
          </pc:picChg>
        </pc:sldLayoutChg>
        <pc:sldLayoutChg chg="modSp mod">
          <pc:chgData name="Diepen, Jamey (MEDJCT)" userId="1e8b3343-d0b6-4858-95eb-387a7f96d97c" providerId="ADAL" clId="{B71C4E28-CF13-4F20-B97D-5914135C7300}" dt="2022-06-08T16:45:46.852" v="9" actId="1076"/>
          <pc:sldLayoutMkLst>
            <pc:docMk/>
            <pc:sldMasterMk cId="835015973" sldId="2147483660"/>
            <pc:sldLayoutMk cId="3907094102" sldId="2147483674"/>
          </pc:sldLayoutMkLst>
          <pc:picChg chg="mod modCrop">
            <ac:chgData name="Diepen, Jamey (MEDJCT)" userId="1e8b3343-d0b6-4858-95eb-387a7f96d97c" providerId="ADAL" clId="{B71C4E28-CF13-4F20-B97D-5914135C7300}" dt="2022-06-08T16:45:46.852" v="9" actId="1076"/>
            <ac:picMkLst>
              <pc:docMk/>
              <pc:sldMasterMk cId="835015973" sldId="2147483660"/>
              <pc:sldLayoutMk cId="3907094102" sldId="2147483674"/>
              <ac:picMk id="14" creationId="{F48DD1B0-A5E5-0A4D-8D19-AE04B2423FD0}"/>
            </ac:picMkLst>
          </pc:picChg>
        </pc:sldLayoutChg>
        <pc:sldLayoutChg chg="addSp delSp modSp mod">
          <pc:chgData name="Diepen, Jamey (MEDJCT)" userId="1e8b3343-d0b6-4858-95eb-387a7f96d97c" providerId="ADAL" clId="{B71C4E28-CF13-4F20-B97D-5914135C7300}" dt="2022-06-08T16:42:44.774" v="7"/>
          <pc:sldLayoutMkLst>
            <pc:docMk/>
            <pc:sldMasterMk cId="835015973" sldId="2147483660"/>
            <pc:sldLayoutMk cId="1411836466" sldId="2147483675"/>
          </pc:sldLayoutMkLst>
          <pc:picChg chg="add mod">
            <ac:chgData name="Diepen, Jamey (MEDJCT)" userId="1e8b3343-d0b6-4858-95eb-387a7f96d97c" providerId="ADAL" clId="{B71C4E28-CF13-4F20-B97D-5914135C7300}" dt="2022-06-08T16:42:44.774" v="7"/>
            <ac:picMkLst>
              <pc:docMk/>
              <pc:sldMasterMk cId="835015973" sldId="2147483660"/>
              <pc:sldLayoutMk cId="1411836466" sldId="2147483675"/>
              <ac:picMk id="7" creationId="{723AACBB-AB9B-475D-93C6-2EC8058E7C2A}"/>
            </ac:picMkLst>
          </pc:picChg>
          <pc:picChg chg="del">
            <ac:chgData name="Diepen, Jamey (MEDJCT)" userId="1e8b3343-d0b6-4858-95eb-387a7f96d97c" providerId="ADAL" clId="{B71C4E28-CF13-4F20-B97D-5914135C7300}" dt="2022-06-08T16:42:44.378" v="6" actId="478"/>
            <ac:picMkLst>
              <pc:docMk/>
              <pc:sldMasterMk cId="835015973" sldId="2147483660"/>
              <pc:sldLayoutMk cId="1411836466" sldId="2147483675"/>
              <ac:picMk id="11" creationId="{CA89F1C2-4FE2-F745-9FEC-4B5AE49C9CF7}"/>
            </ac:picMkLst>
          </pc:picChg>
        </pc:sldLayoutChg>
        <pc:sldLayoutChg chg="modSp mod">
          <pc:chgData name="Diepen, Jamey (MEDJCT)" userId="1e8b3343-d0b6-4858-95eb-387a7f96d97c" providerId="ADAL" clId="{B71C4E28-CF13-4F20-B97D-5914135C7300}" dt="2022-06-08T16:42:26.818" v="1" actId="1076"/>
          <pc:sldLayoutMkLst>
            <pc:docMk/>
            <pc:sldMasterMk cId="835015973" sldId="2147483660"/>
            <pc:sldLayoutMk cId="3977459218" sldId="2147483682"/>
          </pc:sldLayoutMkLst>
          <pc:picChg chg="mod modCrop">
            <ac:chgData name="Diepen, Jamey (MEDJCT)" userId="1e8b3343-d0b6-4858-95eb-387a7f96d97c" providerId="ADAL" clId="{B71C4E28-CF13-4F20-B97D-5914135C7300}" dt="2022-06-08T16:42:26.818" v="1" actId="1076"/>
            <ac:picMkLst>
              <pc:docMk/>
              <pc:sldMasterMk cId="835015973" sldId="2147483660"/>
              <pc:sldLayoutMk cId="3977459218" sldId="2147483682"/>
              <ac:picMk id="8" creationId="{8D894E10-1458-8F4B-BCCE-3E60629E359A}"/>
            </ac:picMkLst>
          </pc:picChg>
        </pc:sldLayoutChg>
        <pc:sldLayoutChg chg="addSp delSp modSp mod">
          <pc:chgData name="Diepen, Jamey (MEDJCT)" userId="1e8b3343-d0b6-4858-95eb-387a7f96d97c" providerId="ADAL" clId="{B71C4E28-CF13-4F20-B97D-5914135C7300}" dt="2022-06-08T16:42:35.136" v="3"/>
          <pc:sldLayoutMkLst>
            <pc:docMk/>
            <pc:sldMasterMk cId="835015973" sldId="2147483660"/>
            <pc:sldLayoutMk cId="592863596" sldId="2147483683"/>
          </pc:sldLayoutMkLst>
          <pc:picChg chg="add mod">
            <ac:chgData name="Diepen, Jamey (MEDJCT)" userId="1e8b3343-d0b6-4858-95eb-387a7f96d97c" providerId="ADAL" clId="{B71C4E28-CF13-4F20-B97D-5914135C7300}" dt="2022-06-08T16:42:35.136" v="3"/>
            <ac:picMkLst>
              <pc:docMk/>
              <pc:sldMasterMk cId="835015973" sldId="2147483660"/>
              <pc:sldLayoutMk cId="592863596" sldId="2147483683"/>
              <ac:picMk id="4" creationId="{38E77044-A9C8-4C2F-A6E9-D35EF65662A5}"/>
            </ac:picMkLst>
          </pc:picChg>
          <pc:picChg chg="del">
            <ac:chgData name="Diepen, Jamey (MEDJCT)" userId="1e8b3343-d0b6-4858-95eb-387a7f96d97c" providerId="ADAL" clId="{B71C4E28-CF13-4F20-B97D-5914135C7300}" dt="2022-06-08T16:42:34.649" v="2" actId="478"/>
            <ac:picMkLst>
              <pc:docMk/>
              <pc:sldMasterMk cId="835015973" sldId="2147483660"/>
              <pc:sldLayoutMk cId="592863596" sldId="2147483683"/>
              <ac:picMk id="6" creationId="{6CFCE653-AC24-C540-8844-F1B8B876A9DE}"/>
            </ac:picMkLst>
          </pc:picChg>
        </pc:sldLayoutChg>
        <pc:sldLayoutChg chg="addSp delSp modSp mod">
          <pc:chgData name="Diepen, Jamey (MEDJCT)" userId="1e8b3343-d0b6-4858-95eb-387a7f96d97c" providerId="ADAL" clId="{B71C4E28-CF13-4F20-B97D-5914135C7300}" dt="2022-06-08T16:45:53.028" v="11"/>
          <pc:sldLayoutMkLst>
            <pc:docMk/>
            <pc:sldMasterMk cId="835015973" sldId="2147483660"/>
            <pc:sldLayoutMk cId="4133952848" sldId="2147483684"/>
          </pc:sldLayoutMkLst>
          <pc:picChg chg="add mod">
            <ac:chgData name="Diepen, Jamey (MEDJCT)" userId="1e8b3343-d0b6-4858-95eb-387a7f96d97c" providerId="ADAL" clId="{B71C4E28-CF13-4F20-B97D-5914135C7300}" dt="2022-06-08T16:45:53.028" v="11"/>
            <ac:picMkLst>
              <pc:docMk/>
              <pc:sldMasterMk cId="835015973" sldId="2147483660"/>
              <pc:sldLayoutMk cId="4133952848" sldId="2147483684"/>
              <ac:picMk id="8" creationId="{8EE13350-636F-4420-91A3-D3441EC06E30}"/>
            </ac:picMkLst>
          </pc:picChg>
          <pc:picChg chg="del">
            <ac:chgData name="Diepen, Jamey (MEDJCT)" userId="1e8b3343-d0b6-4858-95eb-387a7f96d97c" providerId="ADAL" clId="{B71C4E28-CF13-4F20-B97D-5914135C7300}" dt="2022-06-08T16:45:52.597" v="10" actId="478"/>
            <ac:picMkLst>
              <pc:docMk/>
              <pc:sldMasterMk cId="835015973" sldId="2147483660"/>
              <pc:sldLayoutMk cId="4133952848" sldId="2147483684"/>
              <ac:picMk id="14" creationId="{F48DD1B0-A5E5-0A4D-8D19-AE04B2423FD0}"/>
            </ac:picMkLst>
          </pc:picChg>
        </pc:sldLayoutChg>
      </pc:sldMasterChg>
    </pc:docChg>
  </pc:docChgLst>
  <pc:docChgLst>
    <pc:chgData name="Lee, Salina (MEDJCT)" userId="026a03f6-489c-4188-a66f-d49dd67ade8d" providerId="ADAL" clId="{E2A2C913-23BB-4426-8CAB-735CA44C8FA2}"/>
    <pc:docChg chg="modSld">
      <pc:chgData name="Lee, Salina (MEDJCT)" userId="026a03f6-489c-4188-a66f-d49dd67ade8d" providerId="ADAL" clId="{E2A2C913-23BB-4426-8CAB-735CA44C8FA2}" dt="2022-06-08T19:21:05.153" v="1" actId="20577"/>
      <pc:docMkLst>
        <pc:docMk/>
      </pc:docMkLst>
      <pc:sldChg chg="modSp mod">
        <pc:chgData name="Lee, Salina (MEDJCT)" userId="026a03f6-489c-4188-a66f-d49dd67ade8d" providerId="ADAL" clId="{E2A2C913-23BB-4426-8CAB-735CA44C8FA2}" dt="2022-06-08T19:21:05.153" v="1" actId="20577"/>
        <pc:sldMkLst>
          <pc:docMk/>
          <pc:sldMk cId="1278735227" sldId="279"/>
        </pc:sldMkLst>
        <pc:spChg chg="mod">
          <ac:chgData name="Lee, Salina (MEDJCT)" userId="026a03f6-489c-4188-a66f-d49dd67ade8d" providerId="ADAL" clId="{E2A2C913-23BB-4426-8CAB-735CA44C8FA2}" dt="2022-06-08T19:21:05.153" v="1" actId="20577"/>
          <ac:spMkLst>
            <pc:docMk/>
            <pc:sldMk cId="1278735227" sldId="279"/>
            <ac:spMk id="3" creationId="{D5642FD4-841A-2142-9D98-7E176C6A591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30446194225706E-2"/>
          <c:y val="0.113356117597296"/>
          <c:w val="0.85246827234830902"/>
          <c:h val="0.84147495196421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Name 3</c:v>
                </c:pt>
              </c:strCache>
            </c:strRef>
          </c:tx>
          <c:spPr>
            <a:solidFill>
              <a:srgbClr val="40404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3174966202380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7-6C4F-879A-28D1A7229631}"/>
                </c:ext>
              </c:extLst>
            </c:dLbl>
            <c:dLbl>
              <c:idx val="4"/>
              <c:layout>
                <c:manualLayout>
                  <c:x val="-2.0703933747412001E-3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E7-6C4F-879A-28D1A7229631}"/>
                </c:ext>
              </c:extLst>
            </c:dLbl>
            <c:dLbl>
              <c:idx val="5"/>
              <c:layout>
                <c:manualLayout>
                  <c:x val="4.9027327466419596E-4"/>
                  <c:y val="-0.19757477157678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794117647058801E-2"/>
                      <c:h val="2.59541370992554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1E7-6C4F-879A-28D1A7229631}"/>
                </c:ext>
              </c:extLst>
            </c:dLbl>
            <c:dLbl>
              <c:idx val="8"/>
              <c:layout>
                <c:manualLayout>
                  <c:x val="-7.1894594304114704E-17"/>
                  <c:y val="-0.3183610000539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E7-6C4F-879A-28D1A7229631}"/>
                </c:ext>
              </c:extLst>
            </c:dLbl>
            <c:dLbl>
              <c:idx val="11"/>
              <c:layout>
                <c:manualLayout>
                  <c:x val="0"/>
                  <c:y val="-0.385434919823447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E7-6C4F-879A-28D1A7229631}"/>
                </c:ext>
              </c:extLst>
            </c:dLbl>
            <c:dLbl>
              <c:idx val="14"/>
              <c:layout>
                <c:manualLayout>
                  <c:x val="0"/>
                  <c:y val="-0.2045412212435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2">
                  <c:v>17</c:v>
                </c:pt>
                <c:pt idx="5">
                  <c:v>10</c:v>
                </c:pt>
                <c:pt idx="8">
                  <c:v>17</c:v>
                </c:pt>
                <c:pt idx="11">
                  <c:v>21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E7-6C4F-879A-28D1A7229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Name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42692659242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E7-6C4F-879A-28D1A7229631}"/>
                </c:ext>
              </c:extLst>
            </c:dLbl>
            <c:dLbl>
              <c:idx val="4"/>
              <c:layout>
                <c:manualLayout>
                  <c:x val="0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E7-6C4F-879A-28D1A7229631}"/>
                </c:ext>
              </c:extLst>
            </c:dLbl>
            <c:dLbl>
              <c:idx val="7"/>
              <c:layout>
                <c:manualLayout>
                  <c:x val="-7.5913546780742104E-17"/>
                  <c:y val="-0.1435571992172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E7-6C4F-879A-28D1A7229631}"/>
                </c:ext>
              </c:extLst>
            </c:dLbl>
            <c:dLbl>
              <c:idx val="10"/>
              <c:layout>
                <c:manualLayout>
                  <c:x val="0"/>
                  <c:y val="-0.18421316051502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E7-6C4F-879A-28D1A7229631}"/>
                </c:ext>
              </c:extLst>
            </c:dLbl>
            <c:dLbl>
              <c:idx val="13"/>
              <c:layout>
                <c:manualLayout>
                  <c:x val="-1.51827093561481E-16"/>
                  <c:y val="-0.1151052174619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7</c:v>
                </c:pt>
                <c:pt idx="4">
                  <c:v>5</c:v>
                </c:pt>
                <c:pt idx="7">
                  <c:v>7</c:v>
                </c:pt>
                <c:pt idx="10">
                  <c:v>9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E7-6C4F-879A-28D1A7229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Name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45704933279299E-3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E-DE47-961D-3406E7EC61D2}"/>
                </c:ext>
              </c:extLst>
            </c:dLbl>
            <c:dLbl>
              <c:idx val="3"/>
              <c:layout>
                <c:manualLayout>
                  <c:x val="2.34914098665582E-3"/>
                  <c:y val="-0.162863005844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E-DE47-961D-3406E7EC61D2}"/>
                </c:ext>
              </c:extLst>
            </c:dLbl>
            <c:dLbl>
              <c:idx val="6"/>
              <c:layout>
                <c:manualLayout>
                  <c:x val="0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E-DE47-961D-3406E7EC61D2}"/>
                </c:ext>
              </c:extLst>
            </c:dLbl>
            <c:dLbl>
              <c:idx val="9"/>
              <c:layout>
                <c:manualLayout>
                  <c:x val="-8.61341744813814E-17"/>
                  <c:y val="-0.334410464762718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CE-DE47-961D-3406E7EC61D2}"/>
                </c:ext>
              </c:extLst>
            </c:dLbl>
            <c:dLbl>
              <c:idx val="12"/>
              <c:layout>
                <c:manualLayout>
                  <c:x val="0"/>
                  <c:y val="-0.182047656052238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E-DE47-961D-3406E7EC6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12</c:v>
                </c:pt>
                <c:pt idx="3">
                  <c:v>8</c:v>
                </c:pt>
                <c:pt idx="6">
                  <c:v>12</c:v>
                </c:pt>
                <c:pt idx="9">
                  <c:v>18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1E7-6C4F-879A-28D1A72296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81156912"/>
        <c:axId val="781159232"/>
      </c:barChart>
      <c:catAx>
        <c:axId val="78115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1159232"/>
        <c:crosses val="autoZero"/>
        <c:auto val="1"/>
        <c:lblAlgn val="ctr"/>
        <c:lblOffset val="100"/>
        <c:noMultiLvlLbl val="0"/>
      </c:catAx>
      <c:valAx>
        <c:axId val="78115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115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6.6213584943323203E-2"/>
          <c:w val="0.19558238398081099"/>
          <c:h val="0.19106072766246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venir Book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4-DF47-AE96-55EA44F10099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4-DF47-AE96-55EA44F10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4-DF47-AE96-55EA44F10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4-DF47-AE96-55EA44F10099}"/>
              </c:ext>
            </c:extLst>
          </c:dPt>
          <c:cat>
            <c:strRef>
              <c:f>Sheet1!$A$2:$A$5</c:f>
              <c:strCache>
                <c:ptCount val="3"/>
                <c:pt idx="0">
                  <c:v>Item Name 1</c:v>
                </c:pt>
                <c:pt idx="1">
                  <c:v>Item Name 2</c:v>
                </c:pt>
                <c:pt idx="2">
                  <c:v>Item Name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24-DF47-AE96-55EA44F10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3.0874208544526101E-2"/>
          <c:y val="0.101789794427301"/>
          <c:w val="0.23865455614728653"/>
          <c:h val="0.2583664949331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C4B26A-2701-1C41-B651-F7B4B1FB5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63E31-BEE7-6542-B928-8A19B5B75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961A-6A99-DA46-9216-16F637C899D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F6E77-4426-084C-93EB-A919116302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EBEFD-183B-AB4F-81EE-375B3847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79A4-1607-7440-AA04-69D9933EC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65E5-3648-484A-B8C4-73C9363A23B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B7E6-9D4D-6343-8BB4-A67F026A2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EDCDF6-563A-0F4A-87C0-B78B0B8C1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59" y="0"/>
            <a:ext cx="12214859" cy="1250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8DD1B0-A5E5-0A4D-8D19-AE04B2423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05"/>
          <a:stretch/>
        </p:blipFill>
        <p:spPr>
          <a:xfrm>
            <a:off x="10213395" y="354949"/>
            <a:ext cx="1547057" cy="5406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70CF1-6665-EE43-AAA0-927356EF5F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851349A-3E99-684F-99E0-9F6C75062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508337"/>
            <a:ext cx="11053762" cy="1015663"/>
          </a:xfrm>
          <a:prstGeom prst="rect">
            <a:avLst/>
          </a:prstGeom>
        </p:spPr>
        <p:txBody>
          <a:bodyPr/>
          <a:lstStyle>
            <a:lvl1pPr>
              <a:defRPr sz="6600" b="1" i="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 TITLE HERE (V2)</a:t>
            </a:r>
          </a:p>
        </p:txBody>
      </p:sp>
    </p:spTree>
    <p:extLst>
      <p:ext uri="{BB962C8B-B14F-4D97-AF65-F5344CB8AC3E}">
        <p14:creationId xmlns:p14="http://schemas.microsoft.com/office/powerpoint/2010/main" val="39070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711B42-4D94-4E44-859C-14385781D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59" y="1"/>
            <a:ext cx="12214859" cy="12505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7EC5A-9B2B-FE4D-9218-5B2008CF61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7FEC24-F0CB-9742-8C41-E68BB4761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434129"/>
            <a:ext cx="11053761" cy="1231106"/>
          </a:xfrm>
          <a:prstGeom prst="rect">
            <a:avLst/>
          </a:prstGeom>
        </p:spPr>
        <p:txBody>
          <a:bodyPr/>
          <a:lstStyle>
            <a:lvl1pPr>
              <a:defRPr lang="en-US" sz="2000" dirty="0">
                <a:solidFill>
                  <a:schemeClr val="tx2"/>
                </a:solidFill>
                <a:latin typeface="+mn-lt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. Ut </a:t>
            </a:r>
            <a:r>
              <a:rPr lang="en-US" dirty="0" err="1"/>
              <a:t>optatur</a:t>
            </a:r>
            <a:r>
              <a:rPr lang="en-US" dirty="0"/>
              <a:t> </a:t>
            </a:r>
            <a:r>
              <a:rPr lang="en-US" dirty="0" err="1"/>
              <a:t>restrum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et, </a:t>
            </a:r>
            <a:r>
              <a:rPr lang="en-US" dirty="0" err="1"/>
              <a:t>officta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 </a:t>
            </a:r>
            <a:r>
              <a:rPr lang="en-US" dirty="0" err="1"/>
              <a:t>Inimporessim</a:t>
            </a:r>
            <a:r>
              <a:rPr lang="en-US" dirty="0"/>
              <a:t> </a:t>
            </a:r>
            <a:r>
              <a:rPr lang="en-US" dirty="0" err="1"/>
              <a:t>fugiatur</a:t>
            </a:r>
            <a:r>
              <a:rPr lang="en-US" dirty="0"/>
              <a:t>,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temporis</a:t>
            </a:r>
            <a:r>
              <a:rPr lang="en-US" dirty="0"/>
              <a:t>  </a:t>
            </a:r>
            <a:r>
              <a:rPr lang="en-US" dirty="0" err="1"/>
              <a:t>doluptibust</a:t>
            </a:r>
            <a:r>
              <a:rPr lang="en-US" dirty="0"/>
              <a:t> </a:t>
            </a:r>
            <a:r>
              <a:rPr lang="en-US" dirty="0" err="1"/>
              <a:t>ipic</a:t>
            </a:r>
            <a:r>
              <a:rPr lang="en-US" dirty="0"/>
              <a:t> </a:t>
            </a:r>
            <a:r>
              <a:rPr lang="en-US" dirty="0" err="1"/>
              <a:t>tores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harchitatior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officiunt</a:t>
            </a:r>
            <a:r>
              <a:rPr lang="en-US" dirty="0"/>
              <a:t> </a:t>
            </a:r>
            <a:r>
              <a:rPr lang="en-US" dirty="0" err="1"/>
              <a:t>eations</a:t>
            </a:r>
            <a:r>
              <a:rPr lang="en-US" dirty="0"/>
              <a:t> </a:t>
            </a:r>
            <a:r>
              <a:rPr lang="en-US" dirty="0" err="1"/>
              <a:t>ecepra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 </a:t>
            </a:r>
            <a:r>
              <a:rPr lang="en-US" dirty="0" err="1"/>
              <a:t>remolup</a:t>
            </a:r>
            <a:r>
              <a:rPr lang="en-US" dirty="0"/>
              <a:t> </a:t>
            </a:r>
            <a:r>
              <a:rPr lang="en-US" dirty="0" err="1"/>
              <a:t>tatur</a:t>
            </a:r>
            <a:r>
              <a:rPr lang="en-US" dirty="0"/>
              <a:t>?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vendand</a:t>
            </a:r>
            <a:r>
              <a:rPr lang="en-US" dirty="0"/>
              <a:t> </a:t>
            </a:r>
            <a:r>
              <a:rPr lang="en-US" dirty="0" err="1"/>
              <a:t>ebistor</a:t>
            </a:r>
            <a:r>
              <a:rPr lang="en-US" dirty="0"/>
              <a:t> </a:t>
            </a:r>
            <a:r>
              <a:rPr lang="en-US" dirty="0" err="1"/>
              <a:t>enitaspist</a:t>
            </a:r>
            <a:r>
              <a:rPr lang="en-US" dirty="0"/>
              <a:t>, </a:t>
            </a:r>
            <a:r>
              <a:rPr lang="en-US" dirty="0" err="1"/>
              <a:t>verior</a:t>
            </a:r>
            <a:r>
              <a:rPr lang="en-US" dirty="0"/>
              <a:t> </a:t>
            </a:r>
            <a:r>
              <a:rPr lang="en-US" dirty="0" err="1"/>
              <a:t>magnihi</a:t>
            </a:r>
            <a:r>
              <a:rPr lang="en-US" dirty="0"/>
              <a:t> </a:t>
            </a:r>
            <a:r>
              <a:rPr lang="en-US" dirty="0" err="1"/>
              <a:t>lluptat</a:t>
            </a:r>
            <a:r>
              <a:rPr lang="en-US" dirty="0"/>
              <a:t> </a:t>
            </a:r>
            <a:r>
              <a:rPr lang="en-US" dirty="0" err="1"/>
              <a:t>iandentusam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 </a:t>
            </a:r>
            <a:r>
              <a:rPr lang="en-US" dirty="0" err="1"/>
              <a:t>inum</a:t>
            </a:r>
            <a:r>
              <a:rPr lang="en-US" dirty="0"/>
              <a:t>, con et </a:t>
            </a:r>
            <a:r>
              <a:rPr lang="en-US" dirty="0" err="1"/>
              <a:t>landandae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D8C72-B763-4F4B-BB2D-A9A46CC60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459355"/>
            <a:ext cx="11053762" cy="727502"/>
          </a:xfrm>
          <a:prstGeom prst="rect">
            <a:avLst/>
          </a:prstGeom>
        </p:spPr>
        <p:txBody>
          <a:bodyPr/>
          <a:lstStyle>
            <a:lvl1pPr>
              <a:defRPr sz="4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CONTENT SLIDE WITH BODY COPY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AACBB-AB9B-475D-93C6-2EC8058E7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431"/>
          <a:stretch/>
        </p:blipFill>
        <p:spPr>
          <a:xfrm>
            <a:off x="10339431" y="5854390"/>
            <a:ext cx="1255215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Full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C0783-2A04-C14E-A3AD-8275F63A9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70CF1-6665-EE43-AAA0-927356EF5F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851349A-3E99-684F-99E0-9F6C75062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508337"/>
            <a:ext cx="11053762" cy="1015663"/>
          </a:xfrm>
          <a:prstGeom prst="rect">
            <a:avLst/>
          </a:prstGeom>
        </p:spPr>
        <p:txBody>
          <a:bodyPr/>
          <a:lstStyle>
            <a:lvl1pPr>
              <a:defRPr sz="6600" b="1" i="0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 TITLE HERE (V2)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E1E6CD-B513-EB4E-AC3D-CDD963945B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0111" y="4621825"/>
            <a:ext cx="6656091" cy="3455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date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8B35EE6-3BF1-8A46-88F7-E57420A78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0424" y="4071783"/>
            <a:ext cx="10505779" cy="462582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MINISTRY TITLE IN CAPS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13350-636F-4420-91A3-D3441EC06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05"/>
          <a:stretch/>
        </p:blipFill>
        <p:spPr>
          <a:xfrm>
            <a:off x="10213395" y="354949"/>
            <a:ext cx="1547057" cy="5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5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686226-BE08-234A-AF48-EF1E26460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6881"/>
            <a:ext cx="565580" cy="27238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9559A-FD8A-5B49-A60C-32A8C8B24F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57539" y="1706881"/>
            <a:ext cx="9418411" cy="221599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SzPct val="70000"/>
              <a:buFont typeface="Arial" charset="0"/>
              <a:buChar char="•"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list items </a:t>
            </a:r>
          </a:p>
          <a:p>
            <a:pPr lvl="0"/>
            <a:r>
              <a:rPr lang="en-US" dirty="0"/>
              <a:t>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Also here</a:t>
            </a:r>
          </a:p>
          <a:p>
            <a:pPr lvl="0"/>
            <a:r>
              <a:rPr lang="en-US" dirty="0"/>
              <a:t>Maybe one more here too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6852" y="404813"/>
            <a:ext cx="9419098" cy="8083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i="0">
                <a:solidFill>
                  <a:schemeClr val="accent2"/>
                </a:solidFill>
                <a:latin typeface="+mj-lt"/>
                <a:ea typeface="Avenir Black" panose="02000503020000020003" pitchFamily="2" charset="0"/>
                <a:cs typeface="Arial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B128B-7A67-47F3-91C7-C72C1152F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431"/>
          <a:stretch/>
        </p:blipFill>
        <p:spPr>
          <a:xfrm>
            <a:off x="10339431" y="5854390"/>
            <a:ext cx="1255215" cy="81781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74F0D-DC2E-6A4E-9682-A23A03DE1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77044-A9C8-4C2F-A6E9-D35EF6566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431"/>
          <a:stretch/>
        </p:blipFill>
        <p:spPr>
          <a:xfrm>
            <a:off x="10339431" y="5854390"/>
            <a:ext cx="1255215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894E10-1458-8F4B-BCCE-3E60629E3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431"/>
          <a:stretch/>
        </p:blipFill>
        <p:spPr>
          <a:xfrm>
            <a:off x="10339431" y="5854390"/>
            <a:ext cx="1255215" cy="8178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F4575E-ADA3-8049-8E8A-D4F72A4BFD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955A-BF94-0A4C-9192-110FB93C4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6050" y="1498247"/>
            <a:ext cx="9359900" cy="38782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0533-C481-AC4A-861B-255140094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6050" y="404813"/>
            <a:ext cx="9359900" cy="615553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97745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1B58264-FA61-0A4E-8AAF-0E2D8DDA5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70" r:id="rId4"/>
    <p:sldLayoutId id="2147483683" r:id="rId5"/>
    <p:sldLayoutId id="2147483682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892" userDrawn="1">
          <p15:clr>
            <a:srgbClr val="F26B43"/>
          </p15:clr>
        </p15:guide>
        <p15:guide id="7" pos="7310" userDrawn="1">
          <p15:clr>
            <a:srgbClr val="F26B43"/>
          </p15:clr>
        </p15:guide>
        <p15:guide id="8" pos="67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2D7FB-951F-D140-8D13-7A1FF3F166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FD0DC-0138-234D-97BC-A904A1563BD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20E9B-2A46-5448-B34F-9B3A0A0760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9313" y="1671638"/>
            <a:ext cx="10645775" cy="4208844"/>
          </a:xfrm>
        </p:spPr>
        <p:txBody>
          <a:bodyPr/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This document contains templates for common types of presentation slides. There are different slides to choose from based on your needs &amp; preferences. Please also refer to some general rules below: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the amount of text and bullet points. The presentation should serve as a visual aid,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not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echo everything you say.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white space to create focus and balance. This will ensure your slides look less cluttered.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high quality images that tell a story. Ensure that the images are consistent with our brand guidelines.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Images should be clear and hi-resolution.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and text should always be left aligned (with the exception of your title page).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should be in ALL CAPS and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BOLDED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your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scheme to 2 or 3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colours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(the template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and its corresponding shades, shade of grey and the accent green)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Arial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as the typeface, along with its varying weights to give emphasis when needed. 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Create a multimedia experience. Use video and audio to give more dimension to your presentation.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Ensure your presentation has a logical order and structure.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ea typeface="Avenir Book" charset="0"/>
              <a:cs typeface="Avenir Book" charset="0"/>
            </a:endParaRP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*** PLEASE NOTE: 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The slides that follow are examples. They are guidelines for what your content could look like. To begin your work, from the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“Home”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Tab, click the arrow on the “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New Slide”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button and select the appropriate slide for your needs. </a:t>
            </a:r>
          </a:p>
          <a:p>
            <a:endParaRPr lang="en-US" dirty="0">
              <a:solidFill>
                <a:srgbClr val="40404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42FD4-841A-2142-9D98-7E176C6A59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8852" y="448116"/>
            <a:ext cx="9144000" cy="8839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ONTARIO’S INTERNATIONAL IDENTIFIER (Paired with OFB icon)</a:t>
            </a:r>
            <a:b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</a:br>
            <a:r>
              <a:rPr lang="en-US" sz="3600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POWERPOINT </a:t>
            </a:r>
            <a:r>
              <a:rPr lang="en-US" sz="3600">
                <a:solidFill>
                  <a:srgbClr val="404041"/>
                </a:solidFill>
                <a:ea typeface="Avenir Black" charset="0"/>
                <a:cs typeface="Avenir Black" charset="0"/>
              </a:rPr>
              <a:t>PRESENTATION GUIDELINES</a:t>
            </a:r>
            <a:endParaRPr lang="en-US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3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4396D-8182-1B43-83B5-840E61A337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11698-B45E-D94B-8601-76361E7602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5898A-DD25-A84B-BE07-EE0A7FD66D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FF28B3-19E9-43B2-ABE8-DC3668CC5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4232" y="2504821"/>
            <a:ext cx="10515600" cy="115277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6600" b="1" spc="-150" dirty="0">
                <a:solidFill>
                  <a:schemeClr val="bg1"/>
                </a:solidFill>
              </a:rPr>
              <a:t>YOUR</a:t>
            </a:r>
            <a:r>
              <a:rPr lang="en-US" sz="6600" b="1" spc="-150" baseline="0" dirty="0">
                <a:solidFill>
                  <a:schemeClr val="bg1"/>
                </a:solidFill>
              </a:rPr>
              <a:t> TITLE HERE</a:t>
            </a:r>
            <a:endParaRPr lang="en-CA" sz="6600" b="1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34919-DDE2-2C4B-AF8A-B67024AF96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64A93-8BF8-754B-88F1-D613B6133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is a list</a:t>
            </a:r>
          </a:p>
          <a:p>
            <a:pPr marL="0" indent="0">
              <a:buNone/>
            </a:pPr>
            <a:r>
              <a:rPr lang="en-US" dirty="0"/>
              <a:t>Or not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0FE37-343F-B442-8E93-0D1E77E1E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02045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340120-9A7F-FC44-8557-888418E2F5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71646-E658-9348-92A3-FDFF6CCF0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B3ECB5-537F-F14B-AEC6-85D5BD05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CONTENT BELOW</a:t>
            </a:r>
          </a:p>
        </p:txBody>
      </p:sp>
    </p:spTree>
    <p:extLst>
      <p:ext uri="{BB962C8B-B14F-4D97-AF65-F5344CB8AC3E}">
        <p14:creationId xmlns:p14="http://schemas.microsoft.com/office/powerpoint/2010/main" val="95090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8BC22-458C-9745-B6F2-28C1ABAD20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FD0DC-0138-234D-97BC-A904A1563BD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4" title="Example Table ">
            <a:extLst>
              <a:ext uri="{FF2B5EF4-FFF2-40B4-BE49-F238E27FC236}">
                <a16:creationId xmlns:a16="http://schemas.microsoft.com/office/drawing/2014/main" id="{063BD5A5-26F0-DC49-A91C-BE114A850C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6615638"/>
              </p:ext>
            </p:extLst>
          </p:nvPr>
        </p:nvGraphicFramePr>
        <p:xfrm>
          <a:off x="1416050" y="1490663"/>
          <a:ext cx="9359900" cy="33173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1960190874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3290048458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683746168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993743187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852384548"/>
                    </a:ext>
                  </a:extLst>
                </a:gridCol>
              </a:tblGrid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LOREM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DERGUIT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DOROLIS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BIPSUM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SINUGHUT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279231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3.9%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Ipsum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100.2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99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42581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Dolorus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106.2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76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83755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189.3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564342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7.9%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Solures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176.6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26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315844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3.5%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Loresuior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165.4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Dolorus</a:t>
                      </a:r>
                      <a:r>
                        <a:rPr lang="en-US" sz="1400" baseline="0" dirty="0"/>
                        <a:t> 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87734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A383D23-429E-41A7-A051-C5BFAFC95B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3416" y="419989"/>
            <a:ext cx="9092184" cy="615553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2"/>
                </a:solidFill>
              </a:rPr>
              <a:t>TABLE SLIDE</a:t>
            </a:r>
          </a:p>
        </p:txBody>
      </p:sp>
    </p:spTree>
    <p:extLst>
      <p:ext uri="{BB962C8B-B14F-4D97-AF65-F5344CB8AC3E}">
        <p14:creationId xmlns:p14="http://schemas.microsoft.com/office/powerpoint/2010/main" val="330615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46B7F-EF5D-1448-B1C6-F7C44A1652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FD0DC-0138-234D-97BC-A904A1563BD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5" title="Chart 1">
            <a:extLst>
              <a:ext uri="{FF2B5EF4-FFF2-40B4-BE49-F238E27FC236}">
                <a16:creationId xmlns:a16="http://schemas.microsoft.com/office/drawing/2014/main" id="{ACA5E1FE-55D4-0246-A850-0DB2E98EEB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9337917"/>
              </p:ext>
            </p:extLst>
          </p:nvPr>
        </p:nvGraphicFramePr>
        <p:xfrm>
          <a:off x="1416050" y="1490663"/>
          <a:ext cx="93599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BBB462B-3300-4FBC-9A98-00CD63401A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3416" y="419989"/>
            <a:ext cx="9622536" cy="896747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2"/>
                </a:solidFill>
              </a:rPr>
              <a:t>GRAPH SLIDE EXAMPLE ONE</a:t>
            </a:r>
          </a:p>
        </p:txBody>
      </p:sp>
    </p:spTree>
    <p:extLst>
      <p:ext uri="{BB962C8B-B14F-4D97-AF65-F5344CB8AC3E}">
        <p14:creationId xmlns:p14="http://schemas.microsoft.com/office/powerpoint/2010/main" val="138258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B3AA3-5474-8A41-9CED-6CAF1E698A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FD0DC-0138-234D-97BC-A904A1563BD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8" title="Pie Chart">
            <a:extLst>
              <a:ext uri="{FF2B5EF4-FFF2-40B4-BE49-F238E27FC236}">
                <a16:creationId xmlns:a16="http://schemas.microsoft.com/office/drawing/2014/main" id="{E847BE51-B781-9745-9035-63DBFCB23BD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416050" y="1490663"/>
          <a:ext cx="93599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CBBFE13-9A48-4AF5-84D9-E33411492D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5128" y="419989"/>
            <a:ext cx="9220200" cy="787019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2"/>
                </a:solidFill>
              </a:rPr>
              <a:t>GRAPH SLIDE EXAMPLE</a:t>
            </a:r>
            <a:r>
              <a:rPr lang="en-CA" sz="3800" b="1" baseline="0" dirty="0">
                <a:solidFill>
                  <a:schemeClr val="accent2"/>
                </a:solidFill>
              </a:rPr>
              <a:t> 3</a:t>
            </a:r>
            <a:endParaRPr lang="en-CA" sz="3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83473"/>
      </p:ext>
    </p:extLst>
  </p:cSld>
  <p:clrMapOvr>
    <a:masterClrMapping/>
  </p:clrMapOvr>
</p:sld>
</file>

<file path=ppt/theme/theme1.xml><?xml version="1.0" encoding="utf-8"?>
<a:theme xmlns:a="http://schemas.openxmlformats.org/drawingml/2006/main" name="MEDG">
  <a:themeElements>
    <a:clrScheme name="Green">
      <a:dk1>
        <a:srgbClr val="000000"/>
      </a:dk1>
      <a:lt1>
        <a:srgbClr val="FFFFFF"/>
      </a:lt1>
      <a:dk2>
        <a:srgbClr val="403F41"/>
      </a:dk2>
      <a:lt2>
        <a:srgbClr val="F4F5F4"/>
      </a:lt2>
      <a:accent1>
        <a:srgbClr val="799D49"/>
      </a:accent1>
      <a:accent2>
        <a:srgbClr val="095115"/>
      </a:accent2>
      <a:accent3>
        <a:srgbClr val="3F3F41"/>
      </a:accent3>
      <a:accent4>
        <a:srgbClr val="58575B"/>
      </a:accent4>
      <a:accent5>
        <a:srgbClr val="808184"/>
      </a:accent5>
      <a:accent6>
        <a:srgbClr val="A7A8AC"/>
      </a:accent6>
      <a:hlink>
        <a:srgbClr val="51296D"/>
      </a:hlink>
      <a:folHlink>
        <a:srgbClr val="8564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WIG_TEMPLATE_AVENIR_1.18.18" id="{3A800E94-D079-6540-8299-E2F1AA163B03}" vid="{F15D787E-81C5-C94C-A417-6B610AEF47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933A25629BA40B59EF2F0AA93BA8E" ma:contentTypeVersion="2" ma:contentTypeDescription="Create a new document." ma:contentTypeScope="" ma:versionID="00361a4cf8847f560906d99da509fb16">
  <xsd:schema xmlns:xsd="http://www.w3.org/2001/XMLSchema" xmlns:xs="http://www.w3.org/2001/XMLSchema" xmlns:p="http://schemas.microsoft.com/office/2006/metadata/properties" xmlns:ns2="428c9020-1d44-455b-8e98-29f0027678ed" targetNamespace="http://schemas.microsoft.com/office/2006/metadata/properties" ma:root="true" ma:fieldsID="fe7b27fb57e303079a4f5ae43a8e3564" ns2:_="">
    <xsd:import namespace="428c9020-1d44-455b-8e98-29f002767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c9020-1d44-455b-8e98-29f002767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239D46-8BCC-42DC-8C09-EE0A1118DE4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28c9020-1d44-455b-8e98-29f0027678ed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8BFA72-51A6-4FEC-8062-148EF906B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296381-9E90-4BC8-9739-B28B4090E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c9020-1d44-455b-8e98-29f002767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339</Words>
  <Application>Microsoft Office PowerPoint</Application>
  <PresentationFormat>Widescreen</PresentationFormat>
  <Paragraphs>65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Book</vt:lpstr>
      <vt:lpstr>Calibri</vt:lpstr>
      <vt:lpstr>MEDG</vt:lpstr>
      <vt:lpstr>ONTARIO’S INTERNATIONAL IDENTIFIER (Paired with OFB icon) POWERPOINT PRESENTATION GUIDELINES</vt:lpstr>
      <vt:lpstr>YOUR TITLE HERE</vt:lpstr>
      <vt:lpstr>INSERT TITLE</vt:lpstr>
      <vt:lpstr>INSERT CONTENT BELOW</vt:lpstr>
      <vt:lpstr>TABLE SLIDE</vt:lpstr>
      <vt:lpstr>GRAPH SLIDE EXAMPLE ONE</vt:lpstr>
      <vt:lpstr>GRAPH SLIDE EXAMPLE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ONTARIO’S INTERNATIONAL IDENTIFIER (Paired with OFB icon) POWERPOINT PRESENTATION GUIDELINES</dc:title>
  <dc:creator>Vandenberg, Geoffrey (TOR-FCB)</dc:creator>
  <cp:lastModifiedBy>Lee, Salina (MEDJCT)</cp:lastModifiedBy>
  <cp:revision>97</cp:revision>
  <cp:lastPrinted>2018-01-19T18:14:48Z</cp:lastPrinted>
  <dcterms:created xsi:type="dcterms:W3CDTF">2018-01-29T16:46:11Z</dcterms:created>
  <dcterms:modified xsi:type="dcterms:W3CDTF">2022-06-08T19:21:06Z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0x0101009D2933A25629BA40B59EF2F0AA93BA8E</vt:lpwstr>
  </property>
  <property fmtid="{D5CDD505-2E9C-101B-9397-08002B2CF9AE}" pid="3" name="Order">
    <vt:r8>14400</vt:r8>
  </property>
  <property fmtid="{D5CDD505-2E9C-101B-9397-08002B2CF9AE}" pid="4" name="ComplianceAssetId">
    <vt:lpwstr/>
  </property>
  <property fmtid="{D5CDD505-2E9C-101B-9397-08002B2CF9AE}" pid="5" name="MSIP_Label_034a106e-6316-442c-ad35-738afd673d2b_Enabled">
    <vt:lpwstr>True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Owner">
    <vt:lpwstr>Salina.Lee@ontario.ca</vt:lpwstr>
  </property>
  <property fmtid="{D5CDD505-2E9C-101B-9397-08002B2CF9AE}" pid="8" name="MSIP_Label_034a106e-6316-442c-ad35-738afd673d2b_SetDate">
    <vt:lpwstr>2019-10-25T20:12:01.9039101Z</vt:lpwstr>
  </property>
  <property fmtid="{D5CDD505-2E9C-101B-9397-08002B2CF9AE}" pid="9" name="MSIP_Label_034a106e-6316-442c-ad35-738afd673d2b_Name">
    <vt:lpwstr>OPS - Unclassified Information</vt:lpwstr>
  </property>
  <property fmtid="{D5CDD505-2E9C-101B-9397-08002B2CF9AE}" pid="10" name="MSIP_Label_034a106e-6316-442c-ad35-738afd673d2b_Application">
    <vt:lpwstr>Microsoft Azure Information Protection</vt:lpwstr>
  </property>
  <property fmtid="{D5CDD505-2E9C-101B-9397-08002B2CF9AE}" pid="11" name="MSIP_Label_034a106e-6316-442c-ad35-738afd673d2b_ActionId">
    <vt:lpwstr>5f77d1cb-12ad-4cd0-ba08-9bbc6366af10</vt:lpwstr>
  </property>
  <property fmtid="{D5CDD505-2E9C-101B-9397-08002B2CF9AE}" pid="12" name="MSIP_Label_034a106e-6316-442c-ad35-738afd673d2b_Extended_MSFT_Method">
    <vt:lpwstr>Automatic</vt:lpwstr>
  </property>
  <property fmtid="{D5CDD505-2E9C-101B-9397-08002B2CF9AE}" pid="13" name="Sensitivity">
    <vt:lpwstr>OPS - Unclassified Information</vt:lpwstr>
  </property>
</Properties>
</file>