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9" r:id="rId5"/>
    <p:sldId id="302" r:id="rId6"/>
    <p:sldId id="298" r:id="rId7"/>
    <p:sldId id="290" r:id="rId8"/>
    <p:sldId id="280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6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Angre, Nishant (TOR-FUE)" initials="AN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F2F2F2"/>
    <a:srgbClr val="799D49"/>
    <a:srgbClr val="DF4810"/>
    <a:srgbClr val="761E00"/>
    <a:srgbClr val="9D2901"/>
    <a:srgbClr val="A53D1B"/>
    <a:srgbClr val="D0D0D2"/>
    <a:srgbClr val="977CA5"/>
    <a:srgbClr val="75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CA59C-8C82-43D5-9A33-F63F7F4BB9B5}" v="6" dt="2022-06-07T20:27:54.980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02" autoAdjust="0"/>
    <p:restoredTop sz="86482" autoAdjust="0"/>
  </p:normalViewPr>
  <p:slideViewPr>
    <p:cSldViewPr snapToGrid="0" snapToObjects="1">
      <p:cViewPr varScale="1">
        <p:scale>
          <a:sx n="60" d="100"/>
          <a:sy n="60" d="100"/>
        </p:scale>
        <p:origin x="90" y="84"/>
      </p:cViewPr>
      <p:guideLst>
        <p:guide orient="horz" pos="3997"/>
        <p:guide pos="6936"/>
      </p:guideLst>
    </p:cSldViewPr>
  </p:slideViewPr>
  <p:outlineViewPr>
    <p:cViewPr>
      <p:scale>
        <a:sx n="33" d="100"/>
        <a:sy n="33" d="100"/>
      </p:scale>
      <p:origin x="0" y="-10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pen, Jamey (MEDJCT)" userId="1e8b3343-d0b6-4858-95eb-387a7f96d97c" providerId="ADAL" clId="{A4DCA59C-8C82-43D5-9A33-F63F7F4BB9B5}"/>
    <pc:docChg chg="undo custSel modMainMaster">
      <pc:chgData name="Diepen, Jamey (MEDJCT)" userId="1e8b3343-d0b6-4858-95eb-387a7f96d97c" providerId="ADAL" clId="{A4DCA59C-8C82-43D5-9A33-F63F7F4BB9B5}" dt="2022-06-07T20:27:54.980" v="16"/>
      <pc:docMkLst>
        <pc:docMk/>
      </pc:docMkLst>
      <pc:sldMasterChg chg="modSldLayout">
        <pc:chgData name="Diepen, Jamey (MEDJCT)" userId="1e8b3343-d0b6-4858-95eb-387a7f96d97c" providerId="ADAL" clId="{A4DCA59C-8C82-43D5-9A33-F63F7F4BB9B5}" dt="2022-06-07T20:27:54.980" v="16"/>
        <pc:sldMasterMkLst>
          <pc:docMk/>
          <pc:sldMasterMk cId="835015973" sldId="2147483660"/>
        </pc:sldMasterMkLst>
        <pc:sldLayoutChg chg="addSp delSp modSp mod">
          <pc:chgData name="Diepen, Jamey (MEDJCT)" userId="1e8b3343-d0b6-4858-95eb-387a7f96d97c" providerId="ADAL" clId="{A4DCA59C-8C82-43D5-9A33-F63F7F4BB9B5}" dt="2022-06-07T20:26:59.415" v="5"/>
          <pc:sldLayoutMkLst>
            <pc:docMk/>
            <pc:sldMasterMk cId="835015973" sldId="2147483660"/>
            <pc:sldLayoutMk cId="0" sldId="2147483670"/>
          </pc:sldLayoutMkLst>
          <pc:picChg chg="add mod">
            <ac:chgData name="Diepen, Jamey (MEDJCT)" userId="1e8b3343-d0b6-4858-95eb-387a7f96d97c" providerId="ADAL" clId="{A4DCA59C-8C82-43D5-9A33-F63F7F4BB9B5}" dt="2022-06-07T20:26:59.415" v="5"/>
            <ac:picMkLst>
              <pc:docMk/>
              <pc:sldMasterMk cId="835015973" sldId="2147483660"/>
              <pc:sldLayoutMk cId="0" sldId="2147483670"/>
              <ac:picMk id="7" creationId="{6F241D33-7CCE-467F-8C93-E3583893106D}"/>
            </ac:picMkLst>
          </pc:picChg>
          <pc:picChg chg="del">
            <ac:chgData name="Diepen, Jamey (MEDJCT)" userId="1e8b3343-d0b6-4858-95eb-387a7f96d97c" providerId="ADAL" clId="{A4DCA59C-8C82-43D5-9A33-F63F7F4BB9B5}" dt="2022-06-07T20:26:58.970" v="4" actId="478"/>
            <ac:picMkLst>
              <pc:docMk/>
              <pc:sldMasterMk cId="835015973" sldId="2147483660"/>
              <pc:sldLayoutMk cId="0" sldId="2147483670"/>
              <ac:picMk id="13" creationId="{AC8562D1-EF11-924D-9D31-DA7A7ECD9BB6}"/>
            </ac:picMkLst>
          </pc:picChg>
        </pc:sldLayoutChg>
        <pc:sldLayoutChg chg="addSp delSp modSp mod">
          <pc:chgData name="Diepen, Jamey (MEDJCT)" userId="1e8b3343-d0b6-4858-95eb-387a7f96d97c" providerId="ADAL" clId="{A4DCA59C-8C82-43D5-9A33-F63F7F4BB9B5}" dt="2022-06-07T20:27:54.980" v="16"/>
          <pc:sldLayoutMkLst>
            <pc:docMk/>
            <pc:sldMasterMk cId="835015973" sldId="2147483660"/>
            <pc:sldLayoutMk cId="4041071059" sldId="2147483672"/>
          </pc:sldLayoutMkLst>
          <pc:picChg chg="del mod">
            <ac:chgData name="Diepen, Jamey (MEDJCT)" userId="1e8b3343-d0b6-4858-95eb-387a7f96d97c" providerId="ADAL" clId="{A4DCA59C-8C82-43D5-9A33-F63F7F4BB9B5}" dt="2022-06-07T20:27:54.476" v="15" actId="478"/>
            <ac:picMkLst>
              <pc:docMk/>
              <pc:sldMasterMk cId="835015973" sldId="2147483660"/>
              <pc:sldLayoutMk cId="4041071059" sldId="2147483672"/>
              <ac:picMk id="8" creationId="{B027EE51-F987-1347-92E7-F94864230812}"/>
            </ac:picMkLst>
          </pc:picChg>
          <pc:picChg chg="add mod">
            <ac:chgData name="Diepen, Jamey (MEDJCT)" userId="1e8b3343-d0b6-4858-95eb-387a7f96d97c" providerId="ADAL" clId="{A4DCA59C-8C82-43D5-9A33-F63F7F4BB9B5}" dt="2022-06-07T20:27:54.980" v="16"/>
            <ac:picMkLst>
              <pc:docMk/>
              <pc:sldMasterMk cId="835015973" sldId="2147483660"/>
              <pc:sldLayoutMk cId="4041071059" sldId="2147483672"/>
              <ac:picMk id="10" creationId="{5F215C09-AE04-46F9-A1A0-6959B478F323}"/>
            </ac:picMkLst>
          </pc:picChg>
        </pc:sldLayoutChg>
        <pc:sldLayoutChg chg="addSp delSp modSp mod">
          <pc:chgData name="Diepen, Jamey (MEDJCT)" userId="1e8b3343-d0b6-4858-95eb-387a7f96d97c" providerId="ADAL" clId="{A4DCA59C-8C82-43D5-9A33-F63F7F4BB9B5}" dt="2022-06-07T20:27:03.553" v="7"/>
          <pc:sldLayoutMkLst>
            <pc:docMk/>
            <pc:sldMasterMk cId="835015973" sldId="2147483660"/>
            <pc:sldLayoutMk cId="1411836466" sldId="2147483675"/>
          </pc:sldLayoutMkLst>
          <pc:picChg chg="add mod">
            <ac:chgData name="Diepen, Jamey (MEDJCT)" userId="1e8b3343-d0b6-4858-95eb-387a7f96d97c" providerId="ADAL" clId="{A4DCA59C-8C82-43D5-9A33-F63F7F4BB9B5}" dt="2022-06-07T20:27:03.553" v="7"/>
            <ac:picMkLst>
              <pc:docMk/>
              <pc:sldMasterMk cId="835015973" sldId="2147483660"/>
              <pc:sldLayoutMk cId="1411836466" sldId="2147483675"/>
              <ac:picMk id="7" creationId="{EC038EA2-A813-4894-8137-F644FE4406D4}"/>
            </ac:picMkLst>
          </pc:picChg>
          <pc:picChg chg="del">
            <ac:chgData name="Diepen, Jamey (MEDJCT)" userId="1e8b3343-d0b6-4858-95eb-387a7f96d97c" providerId="ADAL" clId="{A4DCA59C-8C82-43D5-9A33-F63F7F4BB9B5}" dt="2022-06-07T20:27:03.106" v="6" actId="478"/>
            <ac:picMkLst>
              <pc:docMk/>
              <pc:sldMasterMk cId="835015973" sldId="2147483660"/>
              <pc:sldLayoutMk cId="1411836466" sldId="2147483675"/>
              <ac:picMk id="17" creationId="{EAD97ABD-722B-FA4F-84E2-BDF51BB06049}"/>
            </ac:picMkLst>
          </pc:picChg>
        </pc:sldLayoutChg>
        <pc:sldLayoutChg chg="modSp mod">
          <pc:chgData name="Diepen, Jamey (MEDJCT)" userId="1e8b3343-d0b6-4858-95eb-387a7f96d97c" providerId="ADAL" clId="{A4DCA59C-8C82-43D5-9A33-F63F7F4BB9B5}" dt="2022-06-07T20:26:47.601" v="1" actId="1076"/>
          <pc:sldLayoutMkLst>
            <pc:docMk/>
            <pc:sldMasterMk cId="835015973" sldId="2147483660"/>
            <pc:sldLayoutMk cId="3977459218" sldId="2147483682"/>
          </pc:sldLayoutMkLst>
          <pc:picChg chg="mod modCrop">
            <ac:chgData name="Diepen, Jamey (MEDJCT)" userId="1e8b3343-d0b6-4858-95eb-387a7f96d97c" providerId="ADAL" clId="{A4DCA59C-8C82-43D5-9A33-F63F7F4BB9B5}" dt="2022-06-07T20:26:47.601" v="1" actId="1076"/>
            <ac:picMkLst>
              <pc:docMk/>
              <pc:sldMasterMk cId="835015973" sldId="2147483660"/>
              <pc:sldLayoutMk cId="3977459218" sldId="2147483682"/>
              <ac:picMk id="8" creationId="{E59E311A-1375-084B-8AC8-54DE8E57C3DE}"/>
            </ac:picMkLst>
          </pc:picChg>
        </pc:sldLayoutChg>
        <pc:sldLayoutChg chg="addSp delSp modSp mod">
          <pc:chgData name="Diepen, Jamey (MEDJCT)" userId="1e8b3343-d0b6-4858-95eb-387a7f96d97c" providerId="ADAL" clId="{A4DCA59C-8C82-43D5-9A33-F63F7F4BB9B5}" dt="2022-06-07T20:26:55.730" v="3"/>
          <pc:sldLayoutMkLst>
            <pc:docMk/>
            <pc:sldMasterMk cId="835015973" sldId="2147483660"/>
            <pc:sldLayoutMk cId="246941461" sldId="2147483683"/>
          </pc:sldLayoutMkLst>
          <pc:picChg chg="add mod">
            <ac:chgData name="Diepen, Jamey (MEDJCT)" userId="1e8b3343-d0b6-4858-95eb-387a7f96d97c" providerId="ADAL" clId="{A4DCA59C-8C82-43D5-9A33-F63F7F4BB9B5}" dt="2022-06-07T20:26:55.730" v="3"/>
            <ac:picMkLst>
              <pc:docMk/>
              <pc:sldMasterMk cId="835015973" sldId="2147483660"/>
              <pc:sldLayoutMk cId="246941461" sldId="2147483683"/>
              <ac:picMk id="4" creationId="{680A1097-71CF-4CFB-B033-B345FF7D9151}"/>
            </ac:picMkLst>
          </pc:picChg>
          <pc:picChg chg="del">
            <ac:chgData name="Diepen, Jamey (MEDJCT)" userId="1e8b3343-d0b6-4858-95eb-387a7f96d97c" providerId="ADAL" clId="{A4DCA59C-8C82-43D5-9A33-F63F7F4BB9B5}" dt="2022-06-07T20:26:55.274" v="2" actId="478"/>
            <ac:picMkLst>
              <pc:docMk/>
              <pc:sldMasterMk cId="835015973" sldId="2147483660"/>
              <pc:sldLayoutMk cId="246941461" sldId="2147483683"/>
              <ac:picMk id="6" creationId="{AE4F8108-4992-A84E-AA17-A69E065B21A0}"/>
            </ac:picMkLst>
          </pc:picChg>
        </pc:sldLayoutChg>
        <pc:sldLayoutChg chg="addSp delSp modSp mod">
          <pc:chgData name="Diepen, Jamey (MEDJCT)" userId="1e8b3343-d0b6-4858-95eb-387a7f96d97c" providerId="ADAL" clId="{A4DCA59C-8C82-43D5-9A33-F63F7F4BB9B5}" dt="2022-06-07T20:27:27.371" v="13" actId="1076"/>
          <pc:sldLayoutMkLst>
            <pc:docMk/>
            <pc:sldMasterMk cId="835015973" sldId="2147483660"/>
            <pc:sldLayoutMk cId="1809474290" sldId="2147483684"/>
          </pc:sldLayoutMkLst>
          <pc:picChg chg="add del mod">
            <ac:chgData name="Diepen, Jamey (MEDJCT)" userId="1e8b3343-d0b6-4858-95eb-387a7f96d97c" providerId="ADAL" clId="{A4DCA59C-8C82-43D5-9A33-F63F7F4BB9B5}" dt="2022-06-07T20:27:13.923" v="10"/>
            <ac:picMkLst>
              <pc:docMk/>
              <pc:sldMasterMk cId="835015973" sldId="2147483660"/>
              <pc:sldLayoutMk cId="1809474290" sldId="2147483684"/>
              <ac:picMk id="6" creationId="{0A87867A-319B-4488-95C0-4AAE6DD573FC}"/>
            </ac:picMkLst>
          </pc:picChg>
          <pc:picChg chg="add del mod modCrop">
            <ac:chgData name="Diepen, Jamey (MEDJCT)" userId="1e8b3343-d0b6-4858-95eb-387a7f96d97c" providerId="ADAL" clId="{A4DCA59C-8C82-43D5-9A33-F63F7F4BB9B5}" dt="2022-06-07T20:27:27.371" v="13" actId="1076"/>
            <ac:picMkLst>
              <pc:docMk/>
              <pc:sldMasterMk cId="835015973" sldId="2147483660"/>
              <pc:sldLayoutMk cId="1809474290" sldId="2147483684"/>
              <ac:picMk id="7" creationId="{0C40C40C-40EF-9242-9C52-A7ED18DBBBBB}"/>
            </ac:picMkLst>
          </pc:picChg>
        </pc:sldLayoutChg>
      </pc:sldMasterChg>
    </pc:docChg>
  </pc:docChgLst>
  <pc:docChgLst>
    <pc:chgData name="Lee, Salina (MEDJCT)" userId="026a03f6-489c-4188-a66f-d49dd67ade8d" providerId="ADAL" clId="{C05DBCFC-EAE4-45FC-ADAB-CCA31A13EE25}"/>
    <pc:docChg chg="modSld">
      <pc:chgData name="Lee, Salina (MEDJCT)" userId="026a03f6-489c-4188-a66f-d49dd67ade8d" providerId="ADAL" clId="{C05DBCFC-EAE4-45FC-ADAB-CCA31A13EE25}" dt="2019-10-23T21:43:29.945" v="447" actId="478"/>
      <pc:docMkLst>
        <pc:docMk/>
      </pc:docMkLst>
      <pc:sldChg chg="modSp">
        <pc:chgData name="Lee, Salina (MEDJCT)" userId="026a03f6-489c-4188-a66f-d49dd67ade8d" providerId="ADAL" clId="{C05DBCFC-EAE4-45FC-ADAB-CCA31A13EE25}" dt="2019-10-23T21:40:45.619" v="254" actId="1037"/>
        <pc:sldMkLst>
          <pc:docMk/>
          <pc:sldMk cId="3012327162" sldId="279"/>
        </pc:sldMkLst>
        <pc:spChg chg="mod">
          <ac:chgData name="Lee, Salina (MEDJCT)" userId="026a03f6-489c-4188-a66f-d49dd67ade8d" providerId="ADAL" clId="{C05DBCFC-EAE4-45FC-ADAB-CCA31A13EE25}" dt="2019-10-23T21:40:45.619" v="254" actId="1037"/>
          <ac:spMkLst>
            <pc:docMk/>
            <pc:sldMk cId="3012327162" sldId="279"/>
            <ac:spMk id="2" creationId="{0B62D7FB-951F-D140-8D13-7A1FF3F16630}"/>
          </ac:spMkLst>
        </pc:spChg>
        <pc:spChg chg="mod">
          <ac:chgData name="Lee, Salina (MEDJCT)" userId="026a03f6-489c-4188-a66f-d49dd67ade8d" providerId="ADAL" clId="{C05DBCFC-EAE4-45FC-ADAB-CCA31A13EE25}" dt="2019-10-23T21:40:36.935" v="159"/>
          <ac:spMkLst>
            <pc:docMk/>
            <pc:sldMk cId="3012327162" sldId="279"/>
            <ac:spMk id="3" creationId="{D5642FD4-841A-2142-9D98-7E176C6A5917}"/>
          </ac:spMkLst>
        </pc:spChg>
      </pc:sldChg>
      <pc:sldChg chg="addSp delSp modSp">
        <pc:chgData name="Lee, Salina (MEDJCT)" userId="026a03f6-489c-4188-a66f-d49dd67ade8d" providerId="ADAL" clId="{C05DBCFC-EAE4-45FC-ADAB-CCA31A13EE25}" dt="2019-10-23T21:39:26.231" v="136" actId="1036"/>
        <pc:sldMkLst>
          <pc:docMk/>
          <pc:sldMk cId="2168754846" sldId="280"/>
        </pc:sldMkLst>
        <pc:spChg chg="del">
          <ac:chgData name="Lee, Salina (MEDJCT)" userId="026a03f6-489c-4188-a66f-d49dd67ade8d" providerId="ADAL" clId="{C05DBCFC-EAE4-45FC-ADAB-CCA31A13EE25}" dt="2019-10-23T21:39:12.744" v="133" actId="478"/>
          <ac:spMkLst>
            <pc:docMk/>
            <pc:sldMk cId="2168754846" sldId="280"/>
            <ac:spMk id="3" creationId="{986EC9DC-6AA1-FB4C-8C06-45469FE3836D}"/>
          </ac:spMkLst>
        </pc:spChg>
        <pc:spChg chg="add mod">
          <ac:chgData name="Lee, Salina (MEDJCT)" userId="026a03f6-489c-4188-a66f-d49dd67ade8d" providerId="ADAL" clId="{C05DBCFC-EAE4-45FC-ADAB-CCA31A13EE25}" dt="2019-10-23T21:39:26.231" v="136" actId="1036"/>
          <ac:spMkLst>
            <pc:docMk/>
            <pc:sldMk cId="2168754846" sldId="280"/>
            <ac:spMk id="4" creationId="{D2A3EE6D-760F-47EA-91CA-8E379FFAF462}"/>
          </ac:spMkLst>
        </pc:spChg>
        <pc:spChg chg="add del mod">
          <ac:chgData name="Lee, Salina (MEDJCT)" userId="026a03f6-489c-4188-a66f-d49dd67ade8d" providerId="ADAL" clId="{C05DBCFC-EAE4-45FC-ADAB-CCA31A13EE25}" dt="2019-10-23T21:39:18.329" v="134" actId="478"/>
          <ac:spMkLst>
            <pc:docMk/>
            <pc:sldMk cId="2168754846" sldId="280"/>
            <ac:spMk id="5" creationId="{EE20954B-FA02-45C9-A26B-A93CEA291920}"/>
          </ac:spMkLst>
        </pc:spChg>
      </pc:sldChg>
      <pc:sldChg chg="addSp delSp modSp">
        <pc:chgData name="Lee, Salina (MEDJCT)" userId="026a03f6-489c-4188-a66f-d49dd67ade8d" providerId="ADAL" clId="{C05DBCFC-EAE4-45FC-ADAB-CCA31A13EE25}" dt="2019-10-23T21:40:18.953" v="158" actId="478"/>
        <pc:sldMkLst>
          <pc:docMk/>
          <pc:sldMk cId="320594076" sldId="282"/>
        </pc:sldMkLst>
        <pc:spChg chg="add mod">
          <ac:chgData name="Lee, Salina (MEDJCT)" userId="026a03f6-489c-4188-a66f-d49dd67ade8d" providerId="ADAL" clId="{C05DBCFC-EAE4-45FC-ADAB-CCA31A13EE25}" dt="2019-10-23T21:40:06.190" v="156" actId="14100"/>
          <ac:spMkLst>
            <pc:docMk/>
            <pc:sldMk cId="320594076" sldId="282"/>
            <ac:spMk id="3" creationId="{4FD28198-91B1-4753-A56D-06D689B63417}"/>
          </ac:spMkLst>
        </pc:spChg>
        <pc:spChg chg="del">
          <ac:chgData name="Lee, Salina (MEDJCT)" userId="026a03f6-489c-4188-a66f-d49dd67ade8d" providerId="ADAL" clId="{C05DBCFC-EAE4-45FC-ADAB-CCA31A13EE25}" dt="2019-10-23T21:40:16.522" v="157" actId="478"/>
          <ac:spMkLst>
            <pc:docMk/>
            <pc:sldMk cId="320594076" sldId="282"/>
            <ac:spMk id="4" creationId="{F72A36A3-29E0-DA43-BBF0-CFEC44AE74D2}"/>
          </ac:spMkLst>
        </pc:spChg>
        <pc:spChg chg="add del mod">
          <ac:chgData name="Lee, Salina (MEDJCT)" userId="026a03f6-489c-4188-a66f-d49dd67ade8d" providerId="ADAL" clId="{C05DBCFC-EAE4-45FC-ADAB-CCA31A13EE25}" dt="2019-10-23T21:40:18.953" v="158" actId="478"/>
          <ac:spMkLst>
            <pc:docMk/>
            <pc:sldMk cId="320594076" sldId="282"/>
            <ac:spMk id="5" creationId="{CF982E79-EC98-405E-9FB4-D42E54769C4E}"/>
          </ac:spMkLst>
        </pc:spChg>
      </pc:sldChg>
      <pc:sldChg chg="addSp delSp modSp">
        <pc:chgData name="Lee, Salina (MEDJCT)" userId="026a03f6-489c-4188-a66f-d49dd67ade8d" providerId="ADAL" clId="{C05DBCFC-EAE4-45FC-ADAB-CCA31A13EE25}" dt="2019-10-23T21:43:29.945" v="447" actId="478"/>
        <pc:sldMkLst>
          <pc:docMk/>
          <pc:sldMk cId="2848307153" sldId="284"/>
        </pc:sldMkLst>
        <pc:spChg chg="add mod">
          <ac:chgData name="Lee, Salina (MEDJCT)" userId="026a03f6-489c-4188-a66f-d49dd67ade8d" providerId="ADAL" clId="{C05DBCFC-EAE4-45FC-ADAB-CCA31A13EE25}" dt="2019-10-23T21:43:21.081" v="445" actId="14100"/>
          <ac:spMkLst>
            <pc:docMk/>
            <pc:sldMk cId="2848307153" sldId="284"/>
            <ac:spMk id="3" creationId="{7F6DBA67-EA84-4F62-880F-9CCE0A252A04}"/>
          </ac:spMkLst>
        </pc:spChg>
        <pc:spChg chg="del">
          <ac:chgData name="Lee, Salina (MEDJCT)" userId="026a03f6-489c-4188-a66f-d49dd67ade8d" providerId="ADAL" clId="{C05DBCFC-EAE4-45FC-ADAB-CCA31A13EE25}" dt="2019-10-23T21:43:26.828" v="446" actId="478"/>
          <ac:spMkLst>
            <pc:docMk/>
            <pc:sldMk cId="2848307153" sldId="284"/>
            <ac:spMk id="4" creationId="{0FB20036-8EEC-4947-82F5-BCB5B9E09779}"/>
          </ac:spMkLst>
        </pc:spChg>
        <pc:spChg chg="add del mod">
          <ac:chgData name="Lee, Salina (MEDJCT)" userId="026a03f6-489c-4188-a66f-d49dd67ade8d" providerId="ADAL" clId="{C05DBCFC-EAE4-45FC-ADAB-CCA31A13EE25}" dt="2019-10-23T21:43:29.945" v="447" actId="478"/>
          <ac:spMkLst>
            <pc:docMk/>
            <pc:sldMk cId="2848307153" sldId="284"/>
            <ac:spMk id="5" creationId="{151E20DD-7932-44D3-B503-FC49092614F3}"/>
          </ac:spMkLst>
        </pc:spChg>
      </pc:sldChg>
      <pc:sldChg chg="modSp">
        <pc:chgData name="Lee, Salina (MEDJCT)" userId="026a03f6-489c-4188-a66f-d49dd67ade8d" providerId="ADAL" clId="{C05DBCFC-EAE4-45FC-ADAB-CCA31A13EE25}" dt="2019-10-23T21:41:24.407" v="420" actId="1037"/>
        <pc:sldMkLst>
          <pc:docMk/>
          <pc:sldMk cId="447633982" sldId="298"/>
        </pc:sldMkLst>
        <pc:spChg chg="mod">
          <ac:chgData name="Lee, Salina (MEDJCT)" userId="026a03f6-489c-4188-a66f-d49dd67ade8d" providerId="ADAL" clId="{C05DBCFC-EAE4-45FC-ADAB-CCA31A13EE25}" dt="2019-10-23T21:41:24.407" v="420" actId="1037"/>
          <ac:spMkLst>
            <pc:docMk/>
            <pc:sldMk cId="447633982" sldId="298"/>
            <ac:spMk id="4" creationId="{3E03EBF2-EAA8-2E41-A76B-2DB6890F67EB}"/>
          </ac:spMkLst>
        </pc:spChg>
        <pc:spChg chg="mod">
          <ac:chgData name="Lee, Salina (MEDJCT)" userId="026a03f6-489c-4188-a66f-d49dd67ade8d" providerId="ADAL" clId="{C05DBCFC-EAE4-45FC-ADAB-CCA31A13EE25}" dt="2019-10-23T21:41:14.088" v="326"/>
          <ac:spMkLst>
            <pc:docMk/>
            <pc:sldMk cId="447633982" sldId="298"/>
            <ac:spMk id="7" creationId="{FBCDB6D4-18AA-5B49-A140-74439DFE7A81}"/>
          </ac:spMkLst>
        </pc:spChg>
      </pc:sldChg>
      <pc:sldChg chg="modSp">
        <pc:chgData name="Lee, Salina (MEDJCT)" userId="026a03f6-489c-4188-a66f-d49dd67ade8d" providerId="ADAL" clId="{C05DBCFC-EAE4-45FC-ADAB-CCA31A13EE25}" dt="2019-10-23T21:41:00.913" v="325" actId="1037"/>
        <pc:sldMkLst>
          <pc:docMk/>
          <pc:sldMk cId="2756106726" sldId="302"/>
        </pc:sldMkLst>
        <pc:spChg chg="mod">
          <ac:chgData name="Lee, Salina (MEDJCT)" userId="026a03f6-489c-4188-a66f-d49dd67ade8d" providerId="ADAL" clId="{C05DBCFC-EAE4-45FC-ADAB-CCA31A13EE25}" dt="2019-10-23T21:41:00.913" v="325" actId="1037"/>
          <ac:spMkLst>
            <pc:docMk/>
            <pc:sldMk cId="2756106726" sldId="302"/>
            <ac:spMk id="2" creationId="{657D3FF9-E262-304C-BB95-C98E9C5DFD2B}"/>
          </ac:spMkLst>
        </pc:spChg>
      </pc:sldChg>
    </pc:docChg>
  </pc:docChgLst>
  <pc:docChgLst>
    <pc:chgData name="Lee, Salina (MEDJCT)" userId="026a03f6-489c-4188-a66f-d49dd67ade8d" providerId="ADAL" clId="{0A7C837C-E762-40AE-9C4E-EC1061C28F90}"/>
    <pc:docChg chg="modSld">
      <pc:chgData name="Lee, Salina (MEDJCT)" userId="026a03f6-489c-4188-a66f-d49dd67ade8d" providerId="ADAL" clId="{0A7C837C-E762-40AE-9C4E-EC1061C28F90}" dt="2022-06-08T19:19:54.240" v="1" actId="20577"/>
      <pc:docMkLst>
        <pc:docMk/>
      </pc:docMkLst>
      <pc:sldChg chg="modSp mod">
        <pc:chgData name="Lee, Salina (MEDJCT)" userId="026a03f6-489c-4188-a66f-d49dd67ade8d" providerId="ADAL" clId="{0A7C837C-E762-40AE-9C4E-EC1061C28F90}" dt="2022-06-08T19:19:54.240" v="1" actId="20577"/>
        <pc:sldMkLst>
          <pc:docMk/>
          <pc:sldMk cId="3012327162" sldId="279"/>
        </pc:sldMkLst>
        <pc:spChg chg="mod">
          <ac:chgData name="Lee, Salina (MEDJCT)" userId="026a03f6-489c-4188-a66f-d49dd67ade8d" providerId="ADAL" clId="{0A7C837C-E762-40AE-9C4E-EC1061C28F90}" dt="2022-06-08T19:19:54.240" v="1" actId="20577"/>
          <ac:spMkLst>
            <pc:docMk/>
            <pc:sldMk cId="3012327162" sldId="279"/>
            <ac:spMk id="3" creationId="{D5642FD4-841A-2142-9D98-7E176C6A591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0446194225706E-2"/>
          <c:y val="0.113356117597296"/>
          <c:w val="0.85246827234830902"/>
          <c:h val="0.84147495196421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Name 3</c:v>
                </c:pt>
              </c:strCache>
            </c:strRef>
          </c:tx>
          <c:spPr>
            <a:solidFill>
              <a:srgbClr val="40404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3174966202380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7-6C4F-879A-28D1A7229631}"/>
                </c:ext>
              </c:extLst>
            </c:dLbl>
            <c:dLbl>
              <c:idx val="4"/>
              <c:layout>
                <c:manualLayout>
                  <c:x val="-2.0703933747412001E-3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E7-6C4F-879A-28D1A7229631}"/>
                </c:ext>
              </c:extLst>
            </c:dLbl>
            <c:dLbl>
              <c:idx val="5"/>
              <c:layout>
                <c:manualLayout>
                  <c:x val="4.9027327466419596E-4"/>
                  <c:y val="-0.1975747715767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94117647058801E-2"/>
                      <c:h val="2.5954137099255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E7-6C4F-879A-28D1A7229631}"/>
                </c:ext>
              </c:extLst>
            </c:dLbl>
            <c:dLbl>
              <c:idx val="8"/>
              <c:layout>
                <c:manualLayout>
                  <c:x val="-7.1894594304114802E-17"/>
                  <c:y val="-0.318361000053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E7-6C4F-879A-28D1A7229631}"/>
                </c:ext>
              </c:extLst>
            </c:dLbl>
            <c:dLbl>
              <c:idx val="11"/>
              <c:layout>
                <c:manualLayout>
                  <c:x val="0"/>
                  <c:y val="-0.385434919823447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E7-6C4F-879A-28D1A7229631}"/>
                </c:ext>
              </c:extLst>
            </c:dLbl>
            <c:dLbl>
              <c:idx val="14"/>
              <c:layout>
                <c:manualLayout>
                  <c:x val="0"/>
                  <c:y val="-0.2045412212435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17</c:v>
                </c:pt>
                <c:pt idx="5">
                  <c:v>10</c:v>
                </c:pt>
                <c:pt idx="8">
                  <c:v>17</c:v>
                </c:pt>
                <c:pt idx="11">
                  <c:v>21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7-6C4F-879A-28D1A7229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Name 2</c:v>
                </c:pt>
              </c:strCache>
            </c:strRef>
          </c:tx>
          <c:spPr>
            <a:solidFill>
              <a:srgbClr val="799D4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2692659242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E7-6C4F-879A-28D1A7229631}"/>
                </c:ext>
              </c:extLst>
            </c:dLbl>
            <c:dLbl>
              <c:idx val="4"/>
              <c:layout>
                <c:manualLayout>
                  <c:x val="0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E7-6C4F-879A-28D1A7229631}"/>
                </c:ext>
              </c:extLst>
            </c:dLbl>
            <c:dLbl>
              <c:idx val="7"/>
              <c:layout>
                <c:manualLayout>
                  <c:x val="-7.5913546780742203E-17"/>
                  <c:y val="-0.1435571992172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E7-6C4F-879A-28D1A7229631}"/>
                </c:ext>
              </c:extLst>
            </c:dLbl>
            <c:dLbl>
              <c:idx val="10"/>
              <c:layout>
                <c:manualLayout>
                  <c:x val="0"/>
                  <c:y val="-0.1842131605150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E7-6C4F-879A-28D1A7229631}"/>
                </c:ext>
              </c:extLst>
            </c:dLbl>
            <c:dLbl>
              <c:idx val="13"/>
              <c:layout>
                <c:manualLayout>
                  <c:x val="-1.51827093561481E-16"/>
                  <c:y val="-0.1151052174619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7</c:v>
                </c:pt>
                <c:pt idx="4">
                  <c:v>5</c:v>
                </c:pt>
                <c:pt idx="7">
                  <c:v>7</c:v>
                </c:pt>
                <c:pt idx="10">
                  <c:v>9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E7-6C4F-879A-28D1A7229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Name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45704933279501E-3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19-E844-8E74-0A61D0FD8F3A}"/>
                </c:ext>
              </c:extLst>
            </c:dLbl>
            <c:dLbl>
              <c:idx val="3"/>
              <c:layout>
                <c:manualLayout>
                  <c:x val="0"/>
                  <c:y val="-0.179306991736788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19-E844-8E74-0A61D0FD8F3A}"/>
                </c:ext>
              </c:extLst>
            </c:dLbl>
            <c:dLbl>
              <c:idx val="6"/>
              <c:layout>
                <c:manualLayout>
                  <c:x val="-2.3491409866558599E-3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19-E844-8E74-0A61D0FD8F3A}"/>
                </c:ext>
              </c:extLst>
            </c:dLbl>
            <c:dLbl>
              <c:idx val="9"/>
              <c:layout>
                <c:manualLayout>
                  <c:x val="-1.1745704933280199E-3"/>
                  <c:y val="-0.334410464762718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19-E844-8E74-0A61D0FD8F3A}"/>
                </c:ext>
              </c:extLst>
            </c:dLbl>
            <c:dLbl>
              <c:idx val="12"/>
              <c:layout>
                <c:manualLayout>
                  <c:x val="1.1745704933277599E-3"/>
                  <c:y val="-0.1683443344749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19-E844-8E74-0A61D0FD8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</c:v>
                </c:pt>
                <c:pt idx="3">
                  <c:v>8</c:v>
                </c:pt>
                <c:pt idx="6">
                  <c:v>12</c:v>
                </c:pt>
                <c:pt idx="9">
                  <c:v>18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E7-6C4F-879A-28D1A72296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84772384"/>
        <c:axId val="784774160"/>
      </c:barChart>
      <c:catAx>
        <c:axId val="784772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4774160"/>
        <c:crosses val="autoZero"/>
        <c:auto val="1"/>
        <c:lblAlgn val="ctr"/>
        <c:lblOffset val="100"/>
        <c:noMultiLvlLbl val="0"/>
      </c:catAx>
      <c:valAx>
        <c:axId val="784774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477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965639466234471E-2"/>
          <c:y val="7.1694915290813621E-2"/>
          <c:w val="0.19558238398081099"/>
          <c:h val="0.19106072766246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4-DF47-AE96-55EA44F10099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4-DF47-AE96-55EA44F10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4-DF47-AE96-55EA44F10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4-DF47-AE96-55EA44F10099}"/>
              </c:ext>
            </c:extLst>
          </c:dPt>
          <c:cat>
            <c:strRef>
              <c:f>Sheet1!$A$2:$A$5</c:f>
              <c:strCache>
                <c:ptCount val="3"/>
                <c:pt idx="0">
                  <c:v>Item Name 1</c:v>
                </c:pt>
                <c:pt idx="1">
                  <c:v>Item Name 2</c:v>
                </c:pt>
                <c:pt idx="2">
                  <c:v>Item Name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4-DF47-AE96-55EA44F10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5675875145191251"/>
          <c:y val="9.904911896274271E-2"/>
          <c:w val="0.14902805118110199"/>
          <c:h val="0.2583664949331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C4B26A-2701-1C41-B651-F7B4B1FB5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63E31-BEE7-6542-B928-8A19B5B7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961A-6A99-DA46-9216-16F637C899D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6E77-4426-084C-93EB-A919116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EBEFD-183B-AB4F-81EE-375B3847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79A4-1607-7440-AA04-69D9933E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65E5-3648-484A-B8C4-73C9363A23B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7E6-9D4D-6343-8BB4-A67F026A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Full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7B285E-C56D-A649-AE88-907A90241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132"/>
            <a:ext cx="12210011" cy="68681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5041E9-BFCB-BD4C-BC03-8E7C22453A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481" y="3909478"/>
            <a:ext cx="10618143" cy="32581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0AB00-284D-E748-9140-89B2A06B2C3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6304" y="3418868"/>
            <a:ext cx="10618321" cy="325818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SUBTITLE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C15249-6E3D-1D4E-91BD-AB18B99C6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304" y="2408777"/>
            <a:ext cx="10607123" cy="1010092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HERE (V1)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15C09-AE04-46F9-A1A0-6959B478F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08"/>
          <a:stretch/>
        </p:blipFill>
        <p:spPr>
          <a:xfrm>
            <a:off x="10195194" y="354949"/>
            <a:ext cx="1625332" cy="5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8872D-DF29-8D4B-ADC2-CDD64B5F3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59" y="0"/>
            <a:ext cx="12214859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68E33-C084-EC49-BA89-C7BD8FDFF1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0C40C-40EF-9242-9C52-A7ED18DBB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08"/>
          <a:stretch/>
        </p:blipFill>
        <p:spPr>
          <a:xfrm>
            <a:off x="10195194" y="354949"/>
            <a:ext cx="1625332" cy="54067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D7ECE9-7C5E-674F-959F-9955D7FD4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508337"/>
            <a:ext cx="11006052" cy="1015663"/>
          </a:xfrm>
          <a:prstGeom prst="rect">
            <a:avLst/>
          </a:prstGeom>
        </p:spPr>
        <p:txBody>
          <a:bodyPr/>
          <a:lstStyle>
            <a:lvl1pPr>
              <a:defRPr sz="6600" b="1" i="0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 (V2)</a:t>
            </a:r>
          </a:p>
        </p:txBody>
      </p:sp>
    </p:spTree>
    <p:extLst>
      <p:ext uri="{BB962C8B-B14F-4D97-AF65-F5344CB8AC3E}">
        <p14:creationId xmlns:p14="http://schemas.microsoft.com/office/powerpoint/2010/main" val="180947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8872D-DF29-8D4B-ADC2-CDD64B5F3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59" y="0"/>
            <a:ext cx="12214859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68E33-C084-EC49-BA89-C7BD8FDFF1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7FEC24-F0CB-9742-8C41-E68BB4761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434129"/>
            <a:ext cx="11017250" cy="1231106"/>
          </a:xfrm>
          <a:prstGeom prst="rect">
            <a:avLst/>
          </a:prstGeom>
        </p:spPr>
        <p:txBody>
          <a:bodyPr/>
          <a:lstStyle>
            <a:lvl1pPr>
              <a:defRPr lang="en-US" sz="2000" dirty="0">
                <a:latin typeface="+mn-lt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. Ut </a:t>
            </a:r>
            <a:r>
              <a:rPr lang="en-US" dirty="0" err="1"/>
              <a:t>optatur</a:t>
            </a:r>
            <a:r>
              <a:rPr lang="en-US" dirty="0"/>
              <a:t> </a:t>
            </a:r>
            <a:r>
              <a:rPr lang="en-US" dirty="0" err="1"/>
              <a:t>restrum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et, </a:t>
            </a:r>
            <a:r>
              <a:rPr lang="en-US" dirty="0" err="1"/>
              <a:t>officta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 </a:t>
            </a:r>
            <a:r>
              <a:rPr lang="en-US" dirty="0" err="1"/>
              <a:t>Inimporessim</a:t>
            </a:r>
            <a:r>
              <a:rPr lang="en-US" dirty="0"/>
              <a:t> </a:t>
            </a:r>
            <a:r>
              <a:rPr lang="en-US" dirty="0" err="1"/>
              <a:t>fugiatur</a:t>
            </a:r>
            <a:r>
              <a:rPr lang="en-US" dirty="0"/>
              <a:t>,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temporis</a:t>
            </a:r>
            <a:r>
              <a:rPr lang="en-US" dirty="0"/>
              <a:t>  </a:t>
            </a:r>
            <a:r>
              <a:rPr lang="en-US" dirty="0" err="1"/>
              <a:t>doluptibust</a:t>
            </a:r>
            <a:r>
              <a:rPr lang="en-US" dirty="0"/>
              <a:t> </a:t>
            </a:r>
            <a:r>
              <a:rPr lang="en-US" dirty="0" err="1"/>
              <a:t>ipic</a:t>
            </a:r>
            <a:r>
              <a:rPr lang="en-US" dirty="0"/>
              <a:t> </a:t>
            </a:r>
            <a:r>
              <a:rPr lang="en-US" dirty="0" err="1"/>
              <a:t>tores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harchitatior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officiunt</a:t>
            </a:r>
            <a:r>
              <a:rPr lang="en-US" dirty="0"/>
              <a:t> </a:t>
            </a:r>
            <a:r>
              <a:rPr lang="en-US" dirty="0" err="1"/>
              <a:t>eations</a:t>
            </a:r>
            <a:r>
              <a:rPr lang="en-US" dirty="0"/>
              <a:t> </a:t>
            </a:r>
            <a:r>
              <a:rPr lang="en-US" dirty="0" err="1"/>
              <a:t>ecepra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 </a:t>
            </a:r>
            <a:r>
              <a:rPr lang="en-US" dirty="0" err="1"/>
              <a:t>remolup</a:t>
            </a:r>
            <a:r>
              <a:rPr lang="en-US" dirty="0"/>
              <a:t> </a:t>
            </a:r>
            <a:r>
              <a:rPr lang="en-US" dirty="0" err="1"/>
              <a:t>tatur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vendand</a:t>
            </a:r>
            <a:r>
              <a:rPr lang="en-US" dirty="0"/>
              <a:t> </a:t>
            </a:r>
            <a:r>
              <a:rPr lang="en-US" dirty="0" err="1"/>
              <a:t>ebistor</a:t>
            </a:r>
            <a:r>
              <a:rPr lang="en-US" dirty="0"/>
              <a:t> </a:t>
            </a:r>
            <a:r>
              <a:rPr lang="en-US" dirty="0" err="1"/>
              <a:t>enitaspist</a:t>
            </a:r>
            <a:r>
              <a:rPr lang="en-US" dirty="0"/>
              <a:t>, </a:t>
            </a:r>
            <a:r>
              <a:rPr lang="en-US" dirty="0" err="1"/>
              <a:t>verior</a:t>
            </a:r>
            <a:r>
              <a:rPr lang="en-US" dirty="0"/>
              <a:t> </a:t>
            </a:r>
            <a:r>
              <a:rPr lang="en-US" dirty="0" err="1"/>
              <a:t>magnihi</a:t>
            </a:r>
            <a:r>
              <a:rPr lang="en-US" dirty="0"/>
              <a:t> </a:t>
            </a:r>
            <a:r>
              <a:rPr lang="en-US" dirty="0" err="1"/>
              <a:t>lluptat</a:t>
            </a:r>
            <a:r>
              <a:rPr lang="en-US" dirty="0"/>
              <a:t> </a:t>
            </a:r>
            <a:r>
              <a:rPr lang="en-US" dirty="0" err="1"/>
              <a:t>iandentusam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 </a:t>
            </a:r>
            <a:r>
              <a:rPr lang="en-US" dirty="0" err="1"/>
              <a:t>inum</a:t>
            </a:r>
            <a:r>
              <a:rPr lang="en-US" dirty="0"/>
              <a:t>, con et </a:t>
            </a:r>
            <a:r>
              <a:rPr lang="en-US" dirty="0" err="1"/>
              <a:t>landandae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8C72-B763-4F4B-BB2D-A9A46CC60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59355"/>
            <a:ext cx="11017250" cy="727502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CONTENT SLIDE WITH BODY COPY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38EA2-A813-4894-8137-F644FE440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044"/>
          <a:stretch/>
        </p:blipFill>
        <p:spPr>
          <a:xfrm>
            <a:off x="10496749" y="5854391"/>
            <a:ext cx="1266626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BA4985-36A0-3F48-B813-9BDF07B18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06881"/>
            <a:ext cx="565580" cy="2738432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E0E0FE97-4D95-724C-A2F2-CA5B20E31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7354" y="6058038"/>
            <a:ext cx="526142" cy="493592"/>
          </a:xfrm>
        </p:spPr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56852" y="1706881"/>
            <a:ext cx="7234237" cy="22159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Arial" charset="0"/>
              <a:buChar char="•"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list items </a:t>
            </a:r>
          </a:p>
          <a:p>
            <a:pPr lvl="0"/>
            <a:r>
              <a:rPr lang="en-US" dirty="0"/>
              <a:t>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Also here</a:t>
            </a:r>
          </a:p>
          <a:p>
            <a:pPr lvl="0"/>
            <a:r>
              <a:rPr lang="en-US" dirty="0"/>
              <a:t>Maybe one more here too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6852" y="441325"/>
            <a:ext cx="9144000" cy="7652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800" b="1" i="0">
                <a:solidFill>
                  <a:schemeClr val="accent1"/>
                </a:solidFill>
                <a:latin typeface="+mj-lt"/>
                <a:ea typeface="Avenir Black" panose="02000503020000020003" pitchFamily="2" charset="0"/>
                <a:cs typeface="Arial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41D33-7CCE-467F-8C93-E35838931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044"/>
          <a:stretch/>
        </p:blipFill>
        <p:spPr>
          <a:xfrm>
            <a:off x="10496749" y="5854391"/>
            <a:ext cx="1266626" cy="8178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8B73D-5851-4143-9477-481001584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A1097-71CF-4CFB-B033-B345FF7D9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044"/>
          <a:stretch/>
        </p:blipFill>
        <p:spPr>
          <a:xfrm>
            <a:off x="10496749" y="5854391"/>
            <a:ext cx="1266626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E311A-1375-084B-8AC8-54DE8E57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044"/>
          <a:stretch/>
        </p:blipFill>
        <p:spPr>
          <a:xfrm>
            <a:off x="10496749" y="5854391"/>
            <a:ext cx="1266626" cy="817819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D224953-FB9D-2646-A54A-7012008A9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7354" y="6058038"/>
            <a:ext cx="526142" cy="493592"/>
          </a:xfrm>
        </p:spPr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955A-BF94-0A4C-9192-110FB93C4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671638"/>
            <a:ext cx="11017250" cy="3878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0533-C481-AC4A-861B-255140094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441325"/>
            <a:ext cx="11017250" cy="615553"/>
          </a:xfrm>
          <a:prstGeom prst="rect">
            <a:avLst/>
          </a:prstGeom>
        </p:spPr>
        <p:txBody>
          <a:bodyPr anchor="ctr"/>
          <a:lstStyle>
            <a:lvl1pPr>
              <a:defRPr sz="3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9774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C82923-73EA-2D48-9ABF-1630384E1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75" r:id="rId3"/>
    <p:sldLayoutId id="2147483670" r:id="rId4"/>
    <p:sldLayoutId id="2147483683" r:id="rId5"/>
    <p:sldLayoutId id="2147483682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2D7FB-951F-D140-8D13-7A1FF3F16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417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20E9B-2A46-5448-B34F-9B3A0A0760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9313" y="1671638"/>
            <a:ext cx="10645775" cy="4208844"/>
          </a:xfrm>
        </p:spPr>
        <p:txBody>
          <a:bodyPr/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This document contains templates for common types of presentation slides. There are different slides to choose from based on your needs &amp; preferences. Please also refer to some general rules below: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the amount of text and bullet points. The presentation should serve as a visual aid,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not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echo everything you say.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white space to create focus and balance. This will ensure your slides look less cluttered.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high quality images that tell a story. Ensure that the images are consistent with our brand guidelines.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Images should be clear and hi-resolution.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and text should always be left aligned (with the exception of your title page).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should be in ALL CAPS and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BOLDED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your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scheme to 2 or 3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colours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(the template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and its corresponding shades, shade of grey and the accent green)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Arial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as the typeface, along with its varying weights to give emphasis when needed. 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Create a multimedia experience. Use video and audio to give more dimension to your presentation.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Ensure your presentation has a logical order and structure.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ea typeface="Avenir Book" charset="0"/>
              <a:cs typeface="Avenir Book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*** PLEASE NOTE: 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The slides that follow are examples. They are guidelines for what your content could look like. To begin your work, from the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“Home”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Tab, click the arrow on the “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New Slide”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button and select the appropriate slide for your needs. </a:t>
            </a:r>
          </a:p>
          <a:p>
            <a:endParaRPr lang="en-US" dirty="0">
              <a:solidFill>
                <a:srgbClr val="40404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42FD4-841A-2142-9D98-7E176C6A59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8852" y="448116"/>
            <a:ext cx="9144000" cy="883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ONTARIO’S INTERNATIONAL IDENTIFIER (Paired with OFB icon)</a:t>
            </a:r>
            <a:b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</a:br>
            <a:r>
              <a:rPr lang="en-US" sz="3600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POWERPOINT </a:t>
            </a:r>
            <a:r>
              <a:rPr lang="en-US" sz="3600">
                <a:solidFill>
                  <a:srgbClr val="404041"/>
                </a:solidFill>
                <a:ea typeface="Avenir Black" charset="0"/>
                <a:cs typeface="Avenir Black" charset="0"/>
              </a:rPr>
              <a:t>PRESENTATION GUIDELINES</a:t>
            </a:r>
            <a:endParaRPr lang="en-US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D3FF9-E262-304C-BB95-C98E9C5DF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17961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10557B-B5E1-3141-93F2-6EB51469C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52BDD1-C8D9-DC49-9CAF-C668F7F7080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8153AB-BD73-FC42-A102-CD95040A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HERE (V1)</a:t>
            </a:r>
          </a:p>
        </p:txBody>
      </p:sp>
    </p:spTree>
    <p:extLst>
      <p:ext uri="{BB962C8B-B14F-4D97-AF65-F5344CB8AC3E}">
        <p14:creationId xmlns:p14="http://schemas.microsoft.com/office/powerpoint/2010/main" val="275610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3EBF2-EAA8-2E41-A76B-2DB6890F6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36249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CDB6D4-18AA-5B49-A140-74439DFE7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BCB541-9FCE-8A4E-9BDD-F8E89690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BODY COPY</a:t>
            </a:r>
          </a:p>
        </p:txBody>
      </p:sp>
    </p:spTree>
    <p:extLst>
      <p:ext uri="{BB962C8B-B14F-4D97-AF65-F5344CB8AC3E}">
        <p14:creationId xmlns:p14="http://schemas.microsoft.com/office/powerpoint/2010/main" val="4476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1D8D3-87CB-D144-878C-F2345396A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0639F-59B8-8C43-B7D5-3EF932B89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F49E61-91EB-134D-AAFA-9F37368EA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852" y="441325"/>
            <a:ext cx="9144000" cy="704569"/>
          </a:xfrm>
        </p:spPr>
        <p:txBody>
          <a:bodyPr>
            <a:noAutofit/>
          </a:bodyPr>
          <a:lstStyle/>
          <a:p>
            <a:r>
              <a:rPr lang="en-US" dirty="0"/>
              <a:t>CONTENT SLIDE WITH BODY COPY</a:t>
            </a:r>
          </a:p>
        </p:txBody>
      </p:sp>
    </p:spTree>
    <p:extLst>
      <p:ext uri="{BB962C8B-B14F-4D97-AF65-F5344CB8AC3E}">
        <p14:creationId xmlns:p14="http://schemas.microsoft.com/office/powerpoint/2010/main" val="42917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8BC22-458C-9745-B6F2-28C1ABAD2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4" title="Example Table ">
            <a:extLst>
              <a:ext uri="{FF2B5EF4-FFF2-40B4-BE49-F238E27FC236}">
                <a16:creationId xmlns:a16="http://schemas.microsoft.com/office/drawing/2014/main" id="{063BD5A5-26F0-DC49-A91C-BE114A850C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8845399"/>
              </p:ext>
            </p:extLst>
          </p:nvPr>
        </p:nvGraphicFramePr>
        <p:xfrm>
          <a:off x="587375" y="1671638"/>
          <a:ext cx="11017250" cy="33173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03450">
                  <a:extLst>
                    <a:ext uri="{9D8B030D-6E8A-4147-A177-3AD203B41FA5}">
                      <a16:colId xmlns:a16="http://schemas.microsoft.com/office/drawing/2014/main" val="1960190874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3290048458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683746168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993743187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852384548"/>
                    </a:ext>
                  </a:extLst>
                </a:gridCol>
              </a:tblGrid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LOREM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DERGUIT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DOROLIS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BIPSUM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SINUGHUT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279231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3.9%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Ipsum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100.2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99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2581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Dolorus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106.2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76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83755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189.3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564342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7.9%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Solures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176.6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26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15844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3.5%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Loresuior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165.4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Dolorus</a:t>
                      </a:r>
                      <a:r>
                        <a:rPr lang="en-US" sz="1400" baseline="0" dirty="0"/>
                        <a:t> 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103287" marR="103287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7734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2A3EE6D-760F-47EA-91CA-8E379FFAF4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2168" y="456565"/>
            <a:ext cx="10847832" cy="768731"/>
          </a:xfrm>
          <a:prstGeom prst="rect">
            <a:avLst/>
          </a:prstGeom>
        </p:spPr>
        <p:txBody>
          <a:bodyPr/>
          <a:lstStyle/>
          <a:p>
            <a:r>
              <a:rPr lang="en-US" sz="3800" b="1" dirty="0">
                <a:solidFill>
                  <a:schemeClr val="accent1"/>
                </a:solidFill>
              </a:rPr>
              <a:t>TABLE</a:t>
            </a:r>
            <a:r>
              <a:rPr lang="en-US" sz="3800" b="1" baseline="0" dirty="0">
                <a:solidFill>
                  <a:schemeClr val="accent1"/>
                </a:solidFill>
              </a:rPr>
              <a:t> SLIDE</a:t>
            </a:r>
            <a:endParaRPr lang="en-CA" sz="3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5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46B7F-EF5D-1448-B1C6-F7C44A165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5" title="Chart 1">
            <a:extLst>
              <a:ext uri="{FF2B5EF4-FFF2-40B4-BE49-F238E27FC236}">
                <a16:creationId xmlns:a16="http://schemas.microsoft.com/office/drawing/2014/main" id="{ACA5E1FE-55D4-0246-A850-0DB2E98EEB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6531348"/>
              </p:ext>
            </p:extLst>
          </p:nvPr>
        </p:nvGraphicFramePr>
        <p:xfrm>
          <a:off x="587375" y="1671638"/>
          <a:ext cx="11017250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D28198-91B1-4753-A56D-06D689B634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419989"/>
            <a:ext cx="10756392" cy="743511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1"/>
                </a:solidFill>
              </a:rPr>
              <a:t>GRAPH SLIDE EXAMPLE ONE</a:t>
            </a:r>
          </a:p>
        </p:txBody>
      </p:sp>
    </p:spTree>
    <p:extLst>
      <p:ext uri="{BB962C8B-B14F-4D97-AF65-F5344CB8AC3E}">
        <p14:creationId xmlns:p14="http://schemas.microsoft.com/office/powerpoint/2010/main" val="320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3AA3-5474-8A41-9CED-6CAF1E698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8" title="Pie Chart">
            <a:extLst>
              <a:ext uri="{FF2B5EF4-FFF2-40B4-BE49-F238E27FC236}">
                <a16:creationId xmlns:a16="http://schemas.microsoft.com/office/drawing/2014/main" id="{E847BE51-B781-9745-9035-63DBFCB23BD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4945645"/>
              </p:ext>
            </p:extLst>
          </p:nvPr>
        </p:nvGraphicFramePr>
        <p:xfrm>
          <a:off x="587375" y="1671638"/>
          <a:ext cx="11017250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F6DBA67-EA84-4F62-880F-9CCE0A252A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456" y="419989"/>
            <a:ext cx="10515600" cy="743511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1"/>
                </a:solidFill>
              </a:rPr>
              <a:t>GRAPH</a:t>
            </a:r>
            <a:r>
              <a:rPr lang="en-CA" sz="3800" b="1" baseline="0" dirty="0">
                <a:solidFill>
                  <a:schemeClr val="accent1"/>
                </a:solidFill>
              </a:rPr>
              <a:t> SLIDE EXAMPLE 3</a:t>
            </a:r>
            <a:endParaRPr lang="en-CA" sz="3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7153"/>
      </p:ext>
    </p:extLst>
  </p:cSld>
  <p:clrMapOvr>
    <a:masterClrMapping/>
  </p:clrMapOvr>
</p:sld>
</file>

<file path=ppt/theme/theme1.xml><?xml version="1.0" encoding="utf-8"?>
<a:theme xmlns:a="http://schemas.openxmlformats.org/drawingml/2006/main" name="MEDG">
  <a:themeElements>
    <a:clrScheme name="Blue">
      <a:dk1>
        <a:srgbClr val="000000"/>
      </a:dk1>
      <a:lt1>
        <a:srgbClr val="FFFFFF"/>
      </a:lt1>
      <a:dk2>
        <a:srgbClr val="403F41"/>
      </a:dk2>
      <a:lt2>
        <a:srgbClr val="F4F5F4"/>
      </a:lt2>
      <a:accent1>
        <a:srgbClr val="13385C"/>
      </a:accent1>
      <a:accent2>
        <a:srgbClr val="789C49"/>
      </a:accent2>
      <a:accent3>
        <a:srgbClr val="404041"/>
      </a:accent3>
      <a:accent4>
        <a:srgbClr val="58575B"/>
      </a:accent4>
      <a:accent5>
        <a:srgbClr val="808184"/>
      </a:accent5>
      <a:accent6>
        <a:srgbClr val="A7A8AC"/>
      </a:accent6>
      <a:hlink>
        <a:srgbClr val="51296D"/>
      </a:hlink>
      <a:folHlink>
        <a:srgbClr val="8564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WIG_TEMPLATE_AVENIR_1.18.18" id="{3A800E94-D079-6540-8299-E2F1AA163B03}" vid="{F15D787E-81C5-C94C-A417-6B610AEF4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933A25629BA40B59EF2F0AA93BA8E" ma:contentTypeVersion="2" ma:contentTypeDescription="Create a new document." ma:contentTypeScope="" ma:versionID="00361a4cf8847f560906d99da509fb16">
  <xsd:schema xmlns:xsd="http://www.w3.org/2001/XMLSchema" xmlns:xs="http://www.w3.org/2001/XMLSchema" xmlns:p="http://schemas.microsoft.com/office/2006/metadata/properties" xmlns:ns2="428c9020-1d44-455b-8e98-29f0027678ed" targetNamespace="http://schemas.microsoft.com/office/2006/metadata/properties" ma:root="true" ma:fieldsID="fe7b27fb57e303079a4f5ae43a8e3564" ns2:_="">
    <xsd:import namespace="428c9020-1d44-455b-8e98-29f00276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9020-1d44-455b-8e98-29f002767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DBF38-4B6E-4EB3-8196-807A42987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3D022-7681-4C7F-AAF5-ABB9F1162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A1866C-0A1E-4374-B07E-3289FC38C74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341</Words>
  <Application>Microsoft Office PowerPoint</Application>
  <PresentationFormat>Widescreen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MEDG</vt:lpstr>
      <vt:lpstr>ONTARIO’S INTERNATIONAL IDENTIFIER (Paired with OFB icon) POWERPOINT PRESENTATION GUIDELINES</vt:lpstr>
      <vt:lpstr>YOUR TITLE HERE (V1)</vt:lpstr>
      <vt:lpstr>CONTENT SLIDE WITH BODY COPY</vt:lpstr>
      <vt:lpstr>CONTENT SLIDE WITH BODY COPY</vt:lpstr>
      <vt:lpstr>TABLE SLIDE</vt:lpstr>
      <vt:lpstr>GRAPH SLIDE EXAMPLE ONE</vt:lpstr>
      <vt:lpstr>GRAPH SLIDE EXAMPLE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ONTARIO’S INTERNATIONAL IDENTIFIER (Paired with OFB icon) POWERPOINT PRESENTATION GUIDELINES</dc:title>
  <dc:creator>Vandenberg, Geoffrey (TOR-FCB)</dc:creator>
  <cp:lastModifiedBy>Lee, Salina (MEDJCT)</cp:lastModifiedBy>
  <cp:revision>104</cp:revision>
  <cp:lastPrinted>2018-01-19T18:14:48Z</cp:lastPrinted>
  <dcterms:created xsi:type="dcterms:W3CDTF">2018-01-29T16:46:11Z</dcterms:created>
  <dcterms:modified xsi:type="dcterms:W3CDTF">2022-06-08T19:19:56Z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0x0101009D2933A25629BA40B59EF2F0AA93BA8E</vt:lpwstr>
  </property>
  <property fmtid="{D5CDD505-2E9C-101B-9397-08002B2CF9AE}" pid="3" name="Order">
    <vt:r8>14900</vt:r8>
  </property>
  <property fmtid="{D5CDD505-2E9C-101B-9397-08002B2CF9AE}" pid="4" name="SharedWithUsers">
    <vt:lpwstr>18;#Sanguigni, Stefano (MEDJCT)</vt:lpwstr>
  </property>
  <property fmtid="{D5CDD505-2E9C-101B-9397-08002B2CF9AE}" pid="5" name="ComplianceAssetId">
    <vt:lpwstr/>
  </property>
  <property fmtid="{D5CDD505-2E9C-101B-9397-08002B2CF9AE}" pid="6" name="MSIP_Label_034a106e-6316-442c-ad35-738afd673d2b_Enabled">
    <vt:lpwstr>True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MSIP_Label_034a106e-6316-442c-ad35-738afd673d2b_Owner">
    <vt:lpwstr>Salina.Lee@ontario.ca</vt:lpwstr>
  </property>
  <property fmtid="{D5CDD505-2E9C-101B-9397-08002B2CF9AE}" pid="9" name="MSIP_Label_034a106e-6316-442c-ad35-738afd673d2b_SetDate">
    <vt:lpwstr>2019-10-23T21:44:16.2326886Z</vt:lpwstr>
  </property>
  <property fmtid="{D5CDD505-2E9C-101B-9397-08002B2CF9AE}" pid="10" name="MSIP_Label_034a106e-6316-442c-ad35-738afd673d2b_Name">
    <vt:lpwstr>OPS - Unclassified Information</vt:lpwstr>
  </property>
  <property fmtid="{D5CDD505-2E9C-101B-9397-08002B2CF9AE}" pid="11" name="MSIP_Label_034a106e-6316-442c-ad35-738afd673d2b_Application">
    <vt:lpwstr>Microsoft Azure Information Protection</vt:lpwstr>
  </property>
  <property fmtid="{D5CDD505-2E9C-101B-9397-08002B2CF9AE}" pid="12" name="MSIP_Label_034a106e-6316-442c-ad35-738afd673d2b_ActionId">
    <vt:lpwstr>3ad440c7-86bf-4df2-8ca0-5e5547d08acb</vt:lpwstr>
  </property>
  <property fmtid="{D5CDD505-2E9C-101B-9397-08002B2CF9AE}" pid="13" name="MSIP_Label_034a106e-6316-442c-ad35-738afd673d2b_Extended_MSFT_Method">
    <vt:lpwstr>Automatic</vt:lpwstr>
  </property>
  <property fmtid="{D5CDD505-2E9C-101B-9397-08002B2CF9AE}" pid="14" name="Sensitivity">
    <vt:lpwstr>OPS - Unclassified Information</vt:lpwstr>
  </property>
</Properties>
</file>