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2F7E3-A61A-4E1F-82BD-6576C9BFE575}" v="1" dt="2022-06-17T19:27:50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pen, Jamey (MEDJCT)" userId="1e8b3343-d0b6-4858-95eb-387a7f96d97c" providerId="ADAL" clId="{8E42F7E3-A61A-4E1F-82BD-6576C9BFE575}"/>
    <pc:docChg chg="undo custSel modSld">
      <pc:chgData name="Diepen, Jamey (MEDJCT)" userId="1e8b3343-d0b6-4858-95eb-387a7f96d97c" providerId="ADAL" clId="{8E42F7E3-A61A-4E1F-82BD-6576C9BFE575}" dt="2022-06-17T19:28:07.102" v="3" actId="26606"/>
      <pc:docMkLst>
        <pc:docMk/>
      </pc:docMkLst>
      <pc:sldChg chg="addSp delSp modSp mod setBg">
        <pc:chgData name="Diepen, Jamey (MEDJCT)" userId="1e8b3343-d0b6-4858-95eb-387a7f96d97c" providerId="ADAL" clId="{8E42F7E3-A61A-4E1F-82BD-6576C9BFE575}" dt="2022-06-17T19:28:07.102" v="3" actId="26606"/>
        <pc:sldMkLst>
          <pc:docMk/>
          <pc:sldMk cId="1311508470" sldId="259"/>
        </pc:sldMkLst>
        <pc:spChg chg="mod">
          <ac:chgData name="Diepen, Jamey (MEDJCT)" userId="1e8b3343-d0b6-4858-95eb-387a7f96d97c" providerId="ADAL" clId="{8E42F7E3-A61A-4E1F-82BD-6576C9BFE575}" dt="2022-06-17T19:28:07.102" v="3" actId="26606"/>
          <ac:spMkLst>
            <pc:docMk/>
            <pc:sldMk cId="1311508470" sldId="259"/>
            <ac:spMk id="7" creationId="{00000000-0000-0000-0000-000000000000}"/>
          </ac:spMkLst>
        </pc:spChg>
        <pc:spChg chg="add del">
          <ac:chgData name="Diepen, Jamey (MEDJCT)" userId="1e8b3343-d0b6-4858-95eb-387a7f96d97c" providerId="ADAL" clId="{8E42F7E3-A61A-4E1F-82BD-6576C9BFE575}" dt="2022-06-17T19:28:07.102" v="3" actId="26606"/>
          <ac:spMkLst>
            <pc:docMk/>
            <pc:sldMk cId="1311508470" sldId="259"/>
            <ac:spMk id="12" creationId="{7316481C-0A49-4796-812B-0D64F063B720}"/>
          </ac:spMkLst>
        </pc:spChg>
        <pc:spChg chg="add del">
          <ac:chgData name="Diepen, Jamey (MEDJCT)" userId="1e8b3343-d0b6-4858-95eb-387a7f96d97c" providerId="ADAL" clId="{8E42F7E3-A61A-4E1F-82BD-6576C9BFE575}" dt="2022-06-17T19:28:07.102" v="3" actId="26606"/>
          <ac:spMkLst>
            <pc:docMk/>
            <pc:sldMk cId="1311508470" sldId="259"/>
            <ac:spMk id="14" creationId="{A5271697-90F1-4A23-8EF2-0179F2EAFACB}"/>
          </ac:spMkLst>
        </pc:spChg>
        <pc:spChg chg="add del">
          <ac:chgData name="Diepen, Jamey (MEDJCT)" userId="1e8b3343-d0b6-4858-95eb-387a7f96d97c" providerId="ADAL" clId="{8E42F7E3-A61A-4E1F-82BD-6576C9BFE575}" dt="2022-06-17T19:28:07.102" v="3" actId="26606"/>
          <ac:spMkLst>
            <pc:docMk/>
            <pc:sldMk cId="1311508470" sldId="259"/>
            <ac:spMk id="37" creationId="{D9F5512A-48E1-4C07-B75E-3CCC517B6804}"/>
          </ac:spMkLst>
        </pc:spChg>
        <pc:grpChg chg="add del">
          <ac:chgData name="Diepen, Jamey (MEDJCT)" userId="1e8b3343-d0b6-4858-95eb-387a7f96d97c" providerId="ADAL" clId="{8E42F7E3-A61A-4E1F-82BD-6576C9BFE575}" dt="2022-06-17T19:28:07.102" v="3" actId="26606"/>
          <ac:grpSpMkLst>
            <pc:docMk/>
            <pc:sldMk cId="1311508470" sldId="259"/>
            <ac:grpSpMk id="16" creationId="{0924561D-756D-410B-973A-E68C2552C20C}"/>
          </ac:grpSpMkLst>
        </pc:grpChg>
        <pc:picChg chg="add mod">
          <ac:chgData name="Diepen, Jamey (MEDJCT)" userId="1e8b3343-d0b6-4858-95eb-387a7f96d97c" providerId="ADAL" clId="{8E42F7E3-A61A-4E1F-82BD-6576C9BFE575}" dt="2022-06-17T19:28:07.102" v="3" actId="26606"/>
          <ac:picMkLst>
            <pc:docMk/>
            <pc:sldMk cId="1311508470" sldId="259"/>
            <ac:picMk id="5" creationId="{71486067-6BB3-4074-987C-92E76CB36F6B}"/>
          </ac:picMkLst>
        </pc:picChg>
        <pc:picChg chg="mod ord">
          <ac:chgData name="Diepen, Jamey (MEDJCT)" userId="1e8b3343-d0b6-4858-95eb-387a7f96d97c" providerId="ADAL" clId="{8E42F7E3-A61A-4E1F-82BD-6576C9BFE575}" dt="2022-06-17T19:28:07.102" v="3" actId="26606"/>
          <ac:picMkLst>
            <pc:docMk/>
            <pc:sldMk cId="1311508470" sldId="259"/>
            <ac:picMk id="6" creationId="{D6B1ED5B-E141-1445-ADD7-B3002269D9DD}"/>
          </ac:picMkLst>
        </pc:picChg>
        <pc:picChg chg="del">
          <ac:chgData name="Diepen, Jamey (MEDJCT)" userId="1e8b3343-d0b6-4858-95eb-387a7f96d97c" providerId="ADAL" clId="{8E42F7E3-A61A-4E1F-82BD-6576C9BFE575}" dt="2022-06-17T19:27:48.973" v="0" actId="478"/>
          <ac:picMkLst>
            <pc:docMk/>
            <pc:sldMk cId="1311508470" sldId="259"/>
            <ac:picMk id="9" creationId="{1DD3D6F7-121C-4E9F-AE89-63A0F7325B30}"/>
          </ac:picMkLst>
        </pc:picChg>
      </pc:sldChg>
    </pc:docChg>
  </pc:docChgLst>
  <pc:docChgLst>
    <pc:chgData name="Lee, Salina (MEDJCT)" userId="026a03f6-489c-4188-a66f-d49dd67ade8d" providerId="ADAL" clId="{0C1EA962-0A80-445B-8B3B-F5794B5CB56B}"/>
    <pc:docChg chg="custSel modSld">
      <pc:chgData name="Lee, Salina (MEDJCT)" userId="026a03f6-489c-4188-a66f-d49dd67ade8d" providerId="ADAL" clId="{0C1EA962-0A80-445B-8B3B-F5794B5CB56B}" dt="2019-10-24T17:50:58.763" v="104" actId="962"/>
      <pc:docMkLst>
        <pc:docMk/>
      </pc:docMkLst>
      <pc:sldChg chg="delSp modSp">
        <pc:chgData name="Lee, Salina (MEDJCT)" userId="026a03f6-489c-4188-a66f-d49dd67ade8d" providerId="ADAL" clId="{0C1EA962-0A80-445B-8B3B-F5794B5CB56B}" dt="2019-10-24T17:50:58.763" v="104" actId="962"/>
        <pc:sldMkLst>
          <pc:docMk/>
          <pc:sldMk cId="1311508470" sldId="259"/>
        </pc:sldMkLst>
        <pc:spChg chg="del">
          <ac:chgData name="Lee, Salina (MEDJCT)" userId="026a03f6-489c-4188-a66f-d49dd67ade8d" providerId="ADAL" clId="{0C1EA962-0A80-445B-8B3B-F5794B5CB56B}" dt="2019-10-24T17:50:30.328" v="4" actId="478"/>
          <ac:spMkLst>
            <pc:docMk/>
            <pc:sldMk cId="1311508470" sldId="259"/>
            <ac:spMk id="2" creationId="{00000000-0000-0000-0000-000000000000}"/>
          </ac:spMkLst>
        </pc:spChg>
        <pc:spChg chg="del">
          <ac:chgData name="Lee, Salina (MEDJCT)" userId="026a03f6-489c-4188-a66f-d49dd67ade8d" providerId="ADAL" clId="{0C1EA962-0A80-445B-8B3B-F5794B5CB56B}" dt="2019-10-24T17:50:34.089" v="5" actId="478"/>
          <ac:spMkLst>
            <pc:docMk/>
            <pc:sldMk cId="1311508470" sldId="259"/>
            <ac:spMk id="3" creationId="{00000000-0000-0000-0000-000000000000}"/>
          </ac:spMkLst>
        </pc:spChg>
        <pc:spChg chg="del">
          <ac:chgData name="Lee, Salina (MEDJCT)" userId="026a03f6-489c-4188-a66f-d49dd67ade8d" providerId="ADAL" clId="{0C1EA962-0A80-445B-8B3B-F5794B5CB56B}" dt="2019-10-24T17:50:35.946" v="6" actId="478"/>
          <ac:spMkLst>
            <pc:docMk/>
            <pc:sldMk cId="1311508470" sldId="259"/>
            <ac:spMk id="27" creationId="{00000000-0000-0000-0000-000000000000}"/>
          </ac:spMkLst>
        </pc:spChg>
        <pc:spChg chg="del">
          <ac:chgData name="Lee, Salina (MEDJCT)" userId="026a03f6-489c-4188-a66f-d49dd67ade8d" providerId="ADAL" clId="{0C1EA962-0A80-445B-8B3B-F5794B5CB56B}" dt="2019-10-24T17:50:21.210" v="0" actId="478"/>
          <ac:spMkLst>
            <pc:docMk/>
            <pc:sldMk cId="1311508470" sldId="259"/>
            <ac:spMk id="32" creationId="{00000000-0000-0000-0000-000000000000}"/>
          </ac:spMkLst>
        </pc:spChg>
        <pc:spChg chg="del">
          <ac:chgData name="Lee, Salina (MEDJCT)" userId="026a03f6-489c-4188-a66f-d49dd67ade8d" providerId="ADAL" clId="{0C1EA962-0A80-445B-8B3B-F5794B5CB56B}" dt="2019-10-24T17:50:22.921" v="1" actId="478"/>
          <ac:spMkLst>
            <pc:docMk/>
            <pc:sldMk cId="1311508470" sldId="259"/>
            <ac:spMk id="35" creationId="{00000000-0000-0000-0000-000000000000}"/>
          </ac:spMkLst>
        </pc:spChg>
        <pc:spChg chg="del">
          <ac:chgData name="Lee, Salina (MEDJCT)" userId="026a03f6-489c-4188-a66f-d49dd67ade8d" providerId="ADAL" clId="{0C1EA962-0A80-445B-8B3B-F5794B5CB56B}" dt="2019-10-24T17:50:24.264" v="2" actId="478"/>
          <ac:spMkLst>
            <pc:docMk/>
            <pc:sldMk cId="1311508470" sldId="259"/>
            <ac:spMk id="36" creationId="{00000000-0000-0000-0000-000000000000}"/>
          </ac:spMkLst>
        </pc:spChg>
        <pc:spChg chg="del">
          <ac:chgData name="Lee, Salina (MEDJCT)" userId="026a03f6-489c-4188-a66f-d49dd67ade8d" providerId="ADAL" clId="{0C1EA962-0A80-445B-8B3B-F5794B5CB56B}" dt="2019-10-24T17:50:25.961" v="3" actId="478"/>
          <ac:spMkLst>
            <pc:docMk/>
            <pc:sldMk cId="1311508470" sldId="259"/>
            <ac:spMk id="38" creationId="{00000000-0000-0000-0000-000000000000}"/>
          </ac:spMkLst>
        </pc:spChg>
        <pc:picChg chg="mod">
          <ac:chgData name="Lee, Salina (MEDJCT)" userId="026a03f6-489c-4188-a66f-d49dd67ade8d" providerId="ADAL" clId="{0C1EA962-0A80-445B-8B3B-F5794B5CB56B}" dt="2019-10-24T17:50:47.836" v="36" actId="962"/>
          <ac:picMkLst>
            <pc:docMk/>
            <pc:sldMk cId="1311508470" sldId="259"/>
            <ac:picMk id="6" creationId="{D6B1ED5B-E141-1445-ADD7-B3002269D9DD}"/>
          </ac:picMkLst>
        </pc:picChg>
        <pc:picChg chg="mod">
          <ac:chgData name="Lee, Salina (MEDJCT)" userId="026a03f6-489c-4188-a66f-d49dd67ade8d" providerId="ADAL" clId="{0C1EA962-0A80-445B-8B3B-F5794B5CB56B}" dt="2019-10-24T17:50:58.763" v="104" actId="962"/>
          <ac:picMkLst>
            <pc:docMk/>
            <pc:sldMk cId="1311508470" sldId="259"/>
            <ac:picMk id="9" creationId="{1DD3D6F7-121C-4E9F-AE89-63A0F7325B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6DB4-9158-4D93-85CA-BB3CE9AE0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7788A-F5ED-4C73-972C-A756BD8B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5610-097D-4277-8CD3-BDB4583D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558BB-6FA8-4037-9824-D69049ED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A702-F403-4B0F-ACA3-1EC0BA5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69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4368-2B2B-4ACD-BA5F-6D0104CD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9A8FA-5000-4E3A-921A-88FF290EF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AE9D-5DD6-4783-82E8-88E8CE17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6C2E-C72D-4EF7-A6EE-535CCC5F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C42F9-507D-49B3-A2F0-96402ACA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1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84500-0DBE-4716-AB61-6AABC9EEC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24F0A-61BD-429F-9247-3CB9BEE0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C5452-D06F-4C8B-9AC4-1AD3B39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4D9EB-F0BF-4F11-A6C9-B49AC896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D8EB-99B7-45DA-B0D6-85E28E19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6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0272-59AA-4F4C-B768-6D57C700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88E9-E5C9-418C-A860-EFCE3AD6E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6E91-FF06-4046-A987-FA519C5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2A1B-6608-4582-B232-DCA4D686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839F-80AC-40E3-B6E5-F9E8F075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87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E062-90BA-4CF2-A11E-8BCE7ADC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342A-CF89-424C-9DFB-178AAB000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B9C4-22FF-4386-88B5-1E4E43A3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09EE-9160-40E9-85AB-A47BDBF2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05865-41F3-42FC-B617-34F4F4C5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96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7CEB-4F25-4E26-88D7-565CA7BD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E71F-C1F3-45CF-B899-CFE49A5FA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87361-DEB6-4D72-BDE3-B9FB8F15B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BEEAD-2668-4127-ABAB-C7CA43AF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C934D-8961-4BFC-AED1-EED60F7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B852-30A3-4433-AFA7-3BF77871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1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D74A-16B1-49EC-8490-3E5A1A47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B08A5-3D14-42E9-BE3B-091D44E96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B3A14-F83E-40EF-9AB7-8BCAE5160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60AAC-B1CC-4012-ACC9-7E184D327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79D86-F2F9-4996-9206-75CB4FEDC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4003C-0844-44B3-9413-EEBAE9A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E47FE-391D-4A8B-8E93-59EA825B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C829F-4912-42DC-8FFA-8BC95C11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21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05CA-A4EB-426C-A382-270916BA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A4675-A118-474F-A25C-87AD9010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529B3-E0AB-4AD5-91CE-A366F7A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D61D3-044A-4ADD-A35C-CACC2017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9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BCB29A-52A1-4119-81C7-4FDA96E8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CCE37-D21A-409C-83C5-73C9E9C3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A4A72-B1B9-443C-A3A9-99972E9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1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100D3-ED82-4D2C-BB6E-41657711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72129-40C2-4DDD-B8B0-BF922DAB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BF00F-32E8-4DD0-BA58-E64EF1836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ADF4E-E912-4E11-8494-F7278C4B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3DE5-88E6-47E0-9197-8D6EB5D8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ED26-B096-4880-8711-943FF015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1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BD3F-3C22-43A7-BD15-46AEDECE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B7AA0-A9BA-4031-BF7D-3969BADFC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C6859-4A9B-46A8-940C-BF649FF9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7BF59-A33E-457F-A1CC-436AE0B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6A3A5-19B3-467D-85FD-2D8DB297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296A1-B37D-447D-A8E4-86C35230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A0B7E-F5D7-4C2D-B104-8D99FF81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C197D-145B-4711-A8CE-70B4202D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E2CD-DA83-42D4-954E-6C51C91E7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8468-E71B-4A69-BDEB-ADA644886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B0A1-B348-4AD0-8584-52BB8A667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785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al background">
            <a:extLst>
              <a:ext uri="{FF2B5EF4-FFF2-40B4-BE49-F238E27FC236}">
                <a16:creationId xmlns:a16="http://schemas.microsoft.com/office/drawing/2014/main" id="{D6B1ED5B-E141-1445-ADD7-B3002269D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2240" y="0"/>
            <a:ext cx="12419263" cy="703071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6897" y="1411289"/>
            <a:ext cx="12118206" cy="207694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kern="100" spc="300">
                <a:solidFill>
                  <a:schemeClr val="bg1"/>
                </a:solidFill>
                <a:latin typeface="Lato Black" charset="0"/>
                <a:ea typeface="Lato" charset="0"/>
                <a:cs typeface="Lato" charset="0"/>
              </a:rPr>
              <a:t>INSERT TEXT HERE</a:t>
            </a:r>
            <a:endParaRPr lang="en-US" sz="4800" kern="100" spc="3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5" name="Picture 4" descr="Open for Business logo">
            <a:extLst>
              <a:ext uri="{FF2B5EF4-FFF2-40B4-BE49-F238E27FC236}">
                <a16:creationId xmlns:a16="http://schemas.microsoft.com/office/drawing/2014/main" id="{71486067-6BB3-4074-987C-92E76CB36F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649"/>
          <a:stretch/>
        </p:blipFill>
        <p:spPr>
          <a:xfrm>
            <a:off x="8843591" y="5529837"/>
            <a:ext cx="2970873" cy="10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50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INSERT TEXT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TEXT HERE</dc:title>
  <dc:creator>Mezzatesta, Alessandra (MEDJCT)</dc:creator>
  <cp:lastModifiedBy>Diepen, Jamey (MEDJCT)</cp:lastModifiedBy>
  <cp:revision>3</cp:revision>
  <dcterms:created xsi:type="dcterms:W3CDTF">2019-04-17T19:11:34Z</dcterms:created>
  <dcterms:modified xsi:type="dcterms:W3CDTF">2022-06-17T19:28:08Z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4a106e-6316-442c-ad35-738afd673d2b_Enabled">
    <vt:lpwstr>True</vt:lpwstr>
  </property>
  <property fmtid="{D5CDD505-2E9C-101B-9397-08002B2CF9AE}" pid="3" name="MSIP_Label_034a106e-6316-442c-ad35-738afd673d2b_SiteId">
    <vt:lpwstr>cddc1229-ac2a-4b97-b78a-0e5cacb5865c</vt:lpwstr>
  </property>
  <property fmtid="{D5CDD505-2E9C-101B-9397-08002B2CF9AE}" pid="4" name="MSIP_Label_034a106e-6316-442c-ad35-738afd673d2b_Owner">
    <vt:lpwstr>Alessandra.Mezzatesta@ontario.ca</vt:lpwstr>
  </property>
  <property fmtid="{D5CDD505-2E9C-101B-9397-08002B2CF9AE}" pid="5" name="MSIP_Label_034a106e-6316-442c-ad35-738afd673d2b_SetDate">
    <vt:lpwstr>2019-04-17T19:12:02.0351403Z</vt:lpwstr>
  </property>
  <property fmtid="{D5CDD505-2E9C-101B-9397-08002B2CF9AE}" pid="6" name="MSIP_Label_034a106e-6316-442c-ad35-738afd673d2b_Name">
    <vt:lpwstr>OPS - Unclassified Information</vt:lpwstr>
  </property>
  <property fmtid="{D5CDD505-2E9C-101B-9397-08002B2CF9AE}" pid="7" name="MSIP_Label_034a106e-6316-442c-ad35-738afd673d2b_Application">
    <vt:lpwstr>Microsoft Azure Information Protection</vt:lpwstr>
  </property>
  <property fmtid="{D5CDD505-2E9C-101B-9397-08002B2CF9AE}" pid="8" name="MSIP_Label_034a106e-6316-442c-ad35-738afd673d2b_Extended_MSFT_Method">
    <vt:lpwstr>Automatic</vt:lpwstr>
  </property>
  <property fmtid="{D5CDD505-2E9C-101B-9397-08002B2CF9AE}" pid="9" name="Sensitivity">
    <vt:lpwstr>OPS - Unclassified Information</vt:lpwstr>
  </property>
</Properties>
</file>