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E42F7E3-A61A-4E1F-82BD-6576C9BFE575}" v="1" dt="2022-06-17T19:27:50.26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8" d="100"/>
          <a:sy n="78" d="100"/>
        </p:scale>
        <p:origin x="75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iepen, Jamey (MEDJCT)" userId="1e8b3343-d0b6-4858-95eb-387a7f96d97c" providerId="ADAL" clId="{8E42F7E3-A61A-4E1F-82BD-6576C9BFE575}"/>
    <pc:docChg chg="undo custSel modSld">
      <pc:chgData name="Diepen, Jamey (MEDJCT)" userId="1e8b3343-d0b6-4858-95eb-387a7f96d97c" providerId="ADAL" clId="{8E42F7E3-A61A-4E1F-82BD-6576C9BFE575}" dt="2022-06-17T19:28:07.102" v="3" actId="26606"/>
      <pc:docMkLst>
        <pc:docMk/>
      </pc:docMkLst>
      <pc:sldChg chg="addSp delSp modSp mod setBg">
        <pc:chgData name="Diepen, Jamey (MEDJCT)" userId="1e8b3343-d0b6-4858-95eb-387a7f96d97c" providerId="ADAL" clId="{8E42F7E3-A61A-4E1F-82BD-6576C9BFE575}" dt="2022-06-17T19:28:07.102" v="3" actId="26606"/>
        <pc:sldMkLst>
          <pc:docMk/>
          <pc:sldMk cId="1311508470" sldId="259"/>
        </pc:sldMkLst>
        <pc:spChg chg="mod">
          <ac:chgData name="Diepen, Jamey (MEDJCT)" userId="1e8b3343-d0b6-4858-95eb-387a7f96d97c" providerId="ADAL" clId="{8E42F7E3-A61A-4E1F-82BD-6576C9BFE575}" dt="2022-06-17T19:28:07.102" v="3" actId="26606"/>
          <ac:spMkLst>
            <pc:docMk/>
            <pc:sldMk cId="1311508470" sldId="259"/>
            <ac:spMk id="7" creationId="{00000000-0000-0000-0000-000000000000}"/>
          </ac:spMkLst>
        </pc:spChg>
        <pc:spChg chg="add del">
          <ac:chgData name="Diepen, Jamey (MEDJCT)" userId="1e8b3343-d0b6-4858-95eb-387a7f96d97c" providerId="ADAL" clId="{8E42F7E3-A61A-4E1F-82BD-6576C9BFE575}" dt="2022-06-17T19:28:07.102" v="3" actId="26606"/>
          <ac:spMkLst>
            <pc:docMk/>
            <pc:sldMk cId="1311508470" sldId="259"/>
            <ac:spMk id="12" creationId="{7316481C-0A49-4796-812B-0D64F063B720}"/>
          </ac:spMkLst>
        </pc:spChg>
        <pc:spChg chg="add del">
          <ac:chgData name="Diepen, Jamey (MEDJCT)" userId="1e8b3343-d0b6-4858-95eb-387a7f96d97c" providerId="ADAL" clId="{8E42F7E3-A61A-4E1F-82BD-6576C9BFE575}" dt="2022-06-17T19:28:07.102" v="3" actId="26606"/>
          <ac:spMkLst>
            <pc:docMk/>
            <pc:sldMk cId="1311508470" sldId="259"/>
            <ac:spMk id="14" creationId="{A5271697-90F1-4A23-8EF2-0179F2EAFACB}"/>
          </ac:spMkLst>
        </pc:spChg>
        <pc:spChg chg="add del">
          <ac:chgData name="Diepen, Jamey (MEDJCT)" userId="1e8b3343-d0b6-4858-95eb-387a7f96d97c" providerId="ADAL" clId="{8E42F7E3-A61A-4E1F-82BD-6576C9BFE575}" dt="2022-06-17T19:28:07.102" v="3" actId="26606"/>
          <ac:spMkLst>
            <pc:docMk/>
            <pc:sldMk cId="1311508470" sldId="259"/>
            <ac:spMk id="37" creationId="{D9F5512A-48E1-4C07-B75E-3CCC517B6804}"/>
          </ac:spMkLst>
        </pc:spChg>
        <pc:grpChg chg="add del">
          <ac:chgData name="Diepen, Jamey (MEDJCT)" userId="1e8b3343-d0b6-4858-95eb-387a7f96d97c" providerId="ADAL" clId="{8E42F7E3-A61A-4E1F-82BD-6576C9BFE575}" dt="2022-06-17T19:28:07.102" v="3" actId="26606"/>
          <ac:grpSpMkLst>
            <pc:docMk/>
            <pc:sldMk cId="1311508470" sldId="259"/>
            <ac:grpSpMk id="16" creationId="{0924561D-756D-410B-973A-E68C2552C20C}"/>
          </ac:grpSpMkLst>
        </pc:grpChg>
        <pc:picChg chg="add mod">
          <ac:chgData name="Diepen, Jamey (MEDJCT)" userId="1e8b3343-d0b6-4858-95eb-387a7f96d97c" providerId="ADAL" clId="{8E42F7E3-A61A-4E1F-82BD-6576C9BFE575}" dt="2022-06-17T19:28:07.102" v="3" actId="26606"/>
          <ac:picMkLst>
            <pc:docMk/>
            <pc:sldMk cId="1311508470" sldId="259"/>
            <ac:picMk id="5" creationId="{71486067-6BB3-4074-987C-92E76CB36F6B}"/>
          </ac:picMkLst>
        </pc:picChg>
        <pc:picChg chg="mod ord">
          <ac:chgData name="Diepen, Jamey (MEDJCT)" userId="1e8b3343-d0b6-4858-95eb-387a7f96d97c" providerId="ADAL" clId="{8E42F7E3-A61A-4E1F-82BD-6576C9BFE575}" dt="2022-06-17T19:28:07.102" v="3" actId="26606"/>
          <ac:picMkLst>
            <pc:docMk/>
            <pc:sldMk cId="1311508470" sldId="259"/>
            <ac:picMk id="6" creationId="{D6B1ED5B-E141-1445-ADD7-B3002269D9DD}"/>
          </ac:picMkLst>
        </pc:picChg>
        <pc:picChg chg="del">
          <ac:chgData name="Diepen, Jamey (MEDJCT)" userId="1e8b3343-d0b6-4858-95eb-387a7f96d97c" providerId="ADAL" clId="{8E42F7E3-A61A-4E1F-82BD-6576C9BFE575}" dt="2022-06-17T19:27:48.973" v="0" actId="478"/>
          <ac:picMkLst>
            <pc:docMk/>
            <pc:sldMk cId="1311508470" sldId="259"/>
            <ac:picMk id="9" creationId="{1DD3D6F7-121C-4E9F-AE89-63A0F7325B30}"/>
          </ac:picMkLst>
        </pc:picChg>
      </pc:sldChg>
    </pc:docChg>
  </pc:docChgLst>
  <pc:docChgLst>
    <pc:chgData name="Lee, Salina (MEDJCT)" userId="026a03f6-489c-4188-a66f-d49dd67ade8d" providerId="ADAL" clId="{0C1EA962-0A80-445B-8B3B-F5794B5CB56B}"/>
    <pc:docChg chg="custSel modSld">
      <pc:chgData name="Lee, Salina (MEDJCT)" userId="026a03f6-489c-4188-a66f-d49dd67ade8d" providerId="ADAL" clId="{0C1EA962-0A80-445B-8B3B-F5794B5CB56B}" dt="2019-10-24T17:50:58.763" v="104" actId="962"/>
      <pc:docMkLst>
        <pc:docMk/>
      </pc:docMkLst>
      <pc:sldChg chg="delSp modSp">
        <pc:chgData name="Lee, Salina (MEDJCT)" userId="026a03f6-489c-4188-a66f-d49dd67ade8d" providerId="ADAL" clId="{0C1EA962-0A80-445B-8B3B-F5794B5CB56B}" dt="2019-10-24T17:50:58.763" v="104" actId="962"/>
        <pc:sldMkLst>
          <pc:docMk/>
          <pc:sldMk cId="1311508470" sldId="259"/>
        </pc:sldMkLst>
        <pc:spChg chg="del">
          <ac:chgData name="Lee, Salina (MEDJCT)" userId="026a03f6-489c-4188-a66f-d49dd67ade8d" providerId="ADAL" clId="{0C1EA962-0A80-445B-8B3B-F5794B5CB56B}" dt="2019-10-24T17:50:30.328" v="4" actId="478"/>
          <ac:spMkLst>
            <pc:docMk/>
            <pc:sldMk cId="1311508470" sldId="259"/>
            <ac:spMk id="2" creationId="{00000000-0000-0000-0000-000000000000}"/>
          </ac:spMkLst>
        </pc:spChg>
        <pc:spChg chg="del">
          <ac:chgData name="Lee, Salina (MEDJCT)" userId="026a03f6-489c-4188-a66f-d49dd67ade8d" providerId="ADAL" clId="{0C1EA962-0A80-445B-8B3B-F5794B5CB56B}" dt="2019-10-24T17:50:34.089" v="5" actId="478"/>
          <ac:spMkLst>
            <pc:docMk/>
            <pc:sldMk cId="1311508470" sldId="259"/>
            <ac:spMk id="3" creationId="{00000000-0000-0000-0000-000000000000}"/>
          </ac:spMkLst>
        </pc:spChg>
        <pc:spChg chg="del">
          <ac:chgData name="Lee, Salina (MEDJCT)" userId="026a03f6-489c-4188-a66f-d49dd67ade8d" providerId="ADAL" clId="{0C1EA962-0A80-445B-8B3B-F5794B5CB56B}" dt="2019-10-24T17:50:35.946" v="6" actId="478"/>
          <ac:spMkLst>
            <pc:docMk/>
            <pc:sldMk cId="1311508470" sldId="259"/>
            <ac:spMk id="27" creationId="{00000000-0000-0000-0000-000000000000}"/>
          </ac:spMkLst>
        </pc:spChg>
        <pc:spChg chg="del">
          <ac:chgData name="Lee, Salina (MEDJCT)" userId="026a03f6-489c-4188-a66f-d49dd67ade8d" providerId="ADAL" clId="{0C1EA962-0A80-445B-8B3B-F5794B5CB56B}" dt="2019-10-24T17:50:21.210" v="0" actId="478"/>
          <ac:spMkLst>
            <pc:docMk/>
            <pc:sldMk cId="1311508470" sldId="259"/>
            <ac:spMk id="32" creationId="{00000000-0000-0000-0000-000000000000}"/>
          </ac:spMkLst>
        </pc:spChg>
        <pc:spChg chg="del">
          <ac:chgData name="Lee, Salina (MEDJCT)" userId="026a03f6-489c-4188-a66f-d49dd67ade8d" providerId="ADAL" clId="{0C1EA962-0A80-445B-8B3B-F5794B5CB56B}" dt="2019-10-24T17:50:22.921" v="1" actId="478"/>
          <ac:spMkLst>
            <pc:docMk/>
            <pc:sldMk cId="1311508470" sldId="259"/>
            <ac:spMk id="35" creationId="{00000000-0000-0000-0000-000000000000}"/>
          </ac:spMkLst>
        </pc:spChg>
        <pc:spChg chg="del">
          <ac:chgData name="Lee, Salina (MEDJCT)" userId="026a03f6-489c-4188-a66f-d49dd67ade8d" providerId="ADAL" clId="{0C1EA962-0A80-445B-8B3B-F5794B5CB56B}" dt="2019-10-24T17:50:24.264" v="2" actId="478"/>
          <ac:spMkLst>
            <pc:docMk/>
            <pc:sldMk cId="1311508470" sldId="259"/>
            <ac:spMk id="36" creationId="{00000000-0000-0000-0000-000000000000}"/>
          </ac:spMkLst>
        </pc:spChg>
        <pc:spChg chg="del">
          <ac:chgData name="Lee, Salina (MEDJCT)" userId="026a03f6-489c-4188-a66f-d49dd67ade8d" providerId="ADAL" clId="{0C1EA962-0A80-445B-8B3B-F5794B5CB56B}" dt="2019-10-24T17:50:25.961" v="3" actId="478"/>
          <ac:spMkLst>
            <pc:docMk/>
            <pc:sldMk cId="1311508470" sldId="259"/>
            <ac:spMk id="38" creationId="{00000000-0000-0000-0000-000000000000}"/>
          </ac:spMkLst>
        </pc:spChg>
        <pc:picChg chg="mod">
          <ac:chgData name="Lee, Salina (MEDJCT)" userId="026a03f6-489c-4188-a66f-d49dd67ade8d" providerId="ADAL" clId="{0C1EA962-0A80-445B-8B3B-F5794B5CB56B}" dt="2019-10-24T17:50:47.836" v="36" actId="962"/>
          <ac:picMkLst>
            <pc:docMk/>
            <pc:sldMk cId="1311508470" sldId="259"/>
            <ac:picMk id="6" creationId="{D6B1ED5B-E141-1445-ADD7-B3002269D9DD}"/>
          </ac:picMkLst>
        </pc:picChg>
        <pc:picChg chg="mod">
          <ac:chgData name="Lee, Salina (MEDJCT)" userId="026a03f6-489c-4188-a66f-d49dd67ade8d" providerId="ADAL" clId="{0C1EA962-0A80-445B-8B3B-F5794B5CB56B}" dt="2019-10-24T17:50:58.763" v="104" actId="962"/>
          <ac:picMkLst>
            <pc:docMk/>
            <pc:sldMk cId="1311508470" sldId="259"/>
            <ac:picMk id="9" creationId="{1DD3D6F7-121C-4E9F-AE89-63A0F7325B30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A46DB4-9158-4D93-85CA-BB3CE9AE07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D87788A-F5ED-4C73-972C-A756BD8BCD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D85610-097D-4277-8CD3-BDB4583DA0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A4583-A0BD-44D0-B6A2-8D2A5A824A50}" type="datetimeFigureOut">
              <a:rPr lang="en-CA" smtClean="0"/>
              <a:t>06/17/2022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F558BB-6FA8-4037-9824-D69049EDB3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BDA702-F403-4B0F-ACA3-1EC0BA5B78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AE94D-3D77-4CFA-A406-F6244877CB9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306986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2C4368-2B2B-4ACD-BA5F-6D0104CD26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C19A8FA-5000-4E3A-921A-88FF290EF6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4EAE9D-5DD6-4783-82E8-88E8CE1702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A4583-A0BD-44D0-B6A2-8D2A5A824A50}" type="datetimeFigureOut">
              <a:rPr lang="en-CA" smtClean="0"/>
              <a:t>06/17/2022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FA6C2E-C72D-4EF7-A6EE-535CCC5F09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8C42F9-507D-49B3-A2F0-96402ACA39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AE94D-3D77-4CFA-A406-F6244877CB9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711169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F384500-0DBE-4716-AB61-6AABC9EEC2D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5924F0A-61BD-429F-9247-3CB9BEE0BE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3C5452-D06F-4C8B-9AC4-1AD3B390D0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A4583-A0BD-44D0-B6A2-8D2A5A824A50}" type="datetimeFigureOut">
              <a:rPr lang="en-CA" smtClean="0"/>
              <a:t>06/17/2022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94D9EB-F0BF-4F11-A6C9-B49AC89669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F5D8EB-99B7-45DA-B0D6-85E28E1942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AE94D-3D77-4CFA-A406-F6244877CB9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406314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070272-59AA-4F4C-B768-6D57C70056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2088E9-E5C9-418C-A860-EFCE3AD6E9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256E91-FF06-4046-A987-FA519C59CA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A4583-A0BD-44D0-B6A2-8D2A5A824A50}" type="datetimeFigureOut">
              <a:rPr lang="en-CA" smtClean="0"/>
              <a:t>06/17/2022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F82A1B-6608-4582-B232-DCA4D686B3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EF839F-80AC-40E3-B6E5-F9E8F07566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AE94D-3D77-4CFA-A406-F6244877CB9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658759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A2E062-90BA-4CF2-A11E-8BCE7ADC0C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55342A-CF89-424C-9DFB-178AAB0007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FCB9C4-22FF-4386-88B5-1E4E43A318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A4583-A0BD-44D0-B6A2-8D2A5A824A50}" type="datetimeFigureOut">
              <a:rPr lang="en-CA" smtClean="0"/>
              <a:t>06/17/2022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5C09EE-9160-40E9-85AB-A47BDBF277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805865-41F3-42FC-B617-34F4F4C51D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AE94D-3D77-4CFA-A406-F6244877CB9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096008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C77CEB-4F25-4E26-88D7-565CA7BD0A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7EE71F-C1F3-45CF-B899-CFE49A5FAC2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8787361-DEB6-4D72-BDE3-B9FB8F15BE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91BEEAD-2668-4127-ABAB-C7CA43AF3C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A4583-A0BD-44D0-B6A2-8D2A5A824A50}" type="datetimeFigureOut">
              <a:rPr lang="en-CA" smtClean="0"/>
              <a:t>06/17/2022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11C934D-8961-4BFC-AED1-EED60F7F4F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6DB852-30A3-4433-AFA7-3BF778713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AE94D-3D77-4CFA-A406-F6244877CB9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041026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00D74A-16B1-49EC-8490-3E5A1A47FF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AB08A5-3D14-42E9-BE3B-091D44E96D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EBB3A14-F83E-40EF-9AB7-8BCAE51603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2960AAC-B1CC-4012-ACC9-7E184D32705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4979D86-F2F9-4996-9206-75CB4FEDCCF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464003C-0844-44B3-9413-EEBAE9A3A2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A4583-A0BD-44D0-B6A2-8D2A5A824A50}" type="datetimeFigureOut">
              <a:rPr lang="en-CA" smtClean="0"/>
              <a:t>06/17/2022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28E47FE-391D-4A8B-8E93-59EA825B43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0DC829F-4912-42DC-8FFA-8BC95C1163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AE94D-3D77-4CFA-A406-F6244877CB9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482119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A705CA-A4EB-426C-A382-270916BA0D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D4A4675-A118-474F-A25C-87AD9010F1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A4583-A0BD-44D0-B6A2-8D2A5A824A50}" type="datetimeFigureOut">
              <a:rPr lang="en-CA" smtClean="0"/>
              <a:t>06/17/2022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E5529B3-E0AB-4AD5-91CE-A366F7A169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DBD61D3-044A-4ADD-A35C-CACC2017DF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AE94D-3D77-4CFA-A406-F6244877CB9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899570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1BCB29A-52A1-4119-81C7-4FDA96E879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A4583-A0BD-44D0-B6A2-8D2A5A824A50}" type="datetimeFigureOut">
              <a:rPr lang="en-CA" smtClean="0"/>
              <a:t>06/17/2022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4CCCE37-D21A-409C-83C5-73C9E9C375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21A4A72-B1B9-443C-A3A9-99972E9CD2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AE94D-3D77-4CFA-A406-F6244877CB9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191377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F100D3-ED82-4D2C-BB6E-4165771187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872129-40C2-4DDD-B8B0-BF922DAB72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8ABF00F-32E8-4DD0-BA58-E64EF1836F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DBADF4E-E912-4E11-8494-F7278C4B71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A4583-A0BD-44D0-B6A2-8D2A5A824A50}" type="datetimeFigureOut">
              <a:rPr lang="en-CA" smtClean="0"/>
              <a:t>06/17/2022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AF33DE5-88E6-47E0-9197-8D6EB5D87C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949ED26-B096-4880-8711-943FF01548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AE94D-3D77-4CFA-A406-F6244877CB9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821293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7ABD3F-3C22-43A7-BD15-46AEDECEE8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66B7AA0-A9BA-4031-BF7D-3969BADFC68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39C6859-4A9B-46A8-940C-BF649FF9D5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AC7BF59-A33E-457F-A1CC-436AE0B78A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A4583-A0BD-44D0-B6A2-8D2A5A824A50}" type="datetimeFigureOut">
              <a:rPr lang="en-CA" smtClean="0"/>
              <a:t>06/17/2022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96A3A5-19B3-467D-85FD-2D8DB297BB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E296A1-B37D-447D-A8E4-86C35230E8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AE94D-3D77-4CFA-A406-F6244877CB9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452536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D1A0B7E-F5D7-4C2D-B104-8D99FF815D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43C197D-145B-4711-A8CE-70B4202D85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0BE2CD-DA83-42D4-954E-6C51C91E76D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2A4583-A0BD-44D0-B6A2-8D2A5A824A50}" type="datetimeFigureOut">
              <a:rPr lang="en-CA" smtClean="0"/>
              <a:t>06/17/2022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3D8468-E71B-4A69-BDEB-ADA6448867D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95B0A1-B348-4AD0-8584-52BB8A667F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0AE94D-3D77-4CFA-A406-F6244877CB9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97854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Teal background">
            <a:extLst>
              <a:ext uri="{FF2B5EF4-FFF2-40B4-BE49-F238E27FC236}">
                <a16:creationId xmlns:a16="http://schemas.microsoft.com/office/drawing/2014/main" id="{D6B1ED5B-E141-1445-ADD7-B3002269D9DD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42240" y="0"/>
            <a:ext cx="12419263" cy="7030719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36897" y="1411289"/>
            <a:ext cx="12118206" cy="2076948"/>
          </a:xfrm>
        </p:spPr>
        <p:txBody>
          <a:bodyPr anchor="ctr"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4800" b="1" kern="100" spc="300">
                <a:solidFill>
                  <a:schemeClr val="bg1"/>
                </a:solidFill>
                <a:latin typeface="Lato Black" charset="0"/>
                <a:ea typeface="Lato" charset="0"/>
                <a:cs typeface="Lato" charset="0"/>
              </a:rPr>
              <a:t>INSERT TEXT HERE</a:t>
            </a:r>
            <a:endParaRPr lang="en-US" sz="4800" kern="100" spc="300" dirty="0">
              <a:solidFill>
                <a:schemeClr val="bg1"/>
              </a:solidFill>
              <a:latin typeface="Lato" charset="0"/>
              <a:ea typeface="Lato" charset="0"/>
              <a:cs typeface="Lato" charset="0"/>
            </a:endParaRPr>
          </a:p>
        </p:txBody>
      </p:sp>
      <p:pic>
        <p:nvPicPr>
          <p:cNvPr id="5" name="Picture 4" descr="Open for Business logo">
            <a:extLst>
              <a:ext uri="{FF2B5EF4-FFF2-40B4-BE49-F238E27FC236}">
                <a16:creationId xmlns:a16="http://schemas.microsoft.com/office/drawing/2014/main" id="{71486067-6BB3-4074-987C-92E76CB36F6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55649"/>
          <a:stretch/>
        </p:blipFill>
        <p:spPr>
          <a:xfrm>
            <a:off x="8843591" y="5529837"/>
            <a:ext cx="2970873" cy="10661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1508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6000"/>
    </mc:Choice>
    <mc:Fallback xmlns="">
      <p:transition advTm="6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Lato</vt:lpstr>
      <vt:lpstr>Lato Black</vt:lpstr>
      <vt:lpstr>Office Theme</vt:lpstr>
      <vt:lpstr>INSERT TEXT HERE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INSERT TEXT HERE</dc:title>
  <dc:creator>Mezzatesta, Alessandra (MEDJCT)</dc:creator>
  <cp:lastModifiedBy>Diepen, Jamey (MEDJCT)</cp:lastModifiedBy>
  <cp:revision>3</cp:revision>
  <dcterms:created xsi:type="dcterms:W3CDTF">2019-04-17T19:11:34Z</dcterms:created>
  <dcterms:modified xsi:type="dcterms:W3CDTF">2022-06-17T19:28:08Z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034a106e-6316-442c-ad35-738afd673d2b_Enabled">
    <vt:lpwstr>True</vt:lpwstr>
  </property>
  <property fmtid="{D5CDD505-2E9C-101B-9397-08002B2CF9AE}" pid="3" name="MSIP_Label_034a106e-6316-442c-ad35-738afd673d2b_SiteId">
    <vt:lpwstr>cddc1229-ac2a-4b97-b78a-0e5cacb5865c</vt:lpwstr>
  </property>
  <property fmtid="{D5CDD505-2E9C-101B-9397-08002B2CF9AE}" pid="4" name="MSIP_Label_034a106e-6316-442c-ad35-738afd673d2b_Owner">
    <vt:lpwstr>Alessandra.Mezzatesta@ontario.ca</vt:lpwstr>
  </property>
  <property fmtid="{D5CDD505-2E9C-101B-9397-08002B2CF9AE}" pid="5" name="MSIP_Label_034a106e-6316-442c-ad35-738afd673d2b_SetDate">
    <vt:lpwstr>2019-04-17T19:12:02.0351403Z</vt:lpwstr>
  </property>
  <property fmtid="{D5CDD505-2E9C-101B-9397-08002B2CF9AE}" pid="6" name="MSIP_Label_034a106e-6316-442c-ad35-738afd673d2b_Name">
    <vt:lpwstr>OPS - Unclassified Information</vt:lpwstr>
  </property>
  <property fmtid="{D5CDD505-2E9C-101B-9397-08002B2CF9AE}" pid="7" name="MSIP_Label_034a106e-6316-442c-ad35-738afd673d2b_Application">
    <vt:lpwstr>Microsoft Azure Information Protection</vt:lpwstr>
  </property>
  <property fmtid="{D5CDD505-2E9C-101B-9397-08002B2CF9AE}" pid="8" name="MSIP_Label_034a106e-6316-442c-ad35-738afd673d2b_Extended_MSFT_Method">
    <vt:lpwstr>Automatic</vt:lpwstr>
  </property>
  <property fmtid="{D5CDD505-2E9C-101B-9397-08002B2CF9AE}" pid="9" name="Sensitivity">
    <vt:lpwstr>OPS - Unclassified Information</vt:lpwstr>
  </property>
</Properties>
</file>