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2" autoAdjust="0"/>
    <p:restoredTop sz="95238" autoAdjust="0"/>
  </p:normalViewPr>
  <p:slideViewPr>
    <p:cSldViewPr snapToGrid="0">
      <p:cViewPr varScale="1">
        <p:scale>
          <a:sx n="74" d="100"/>
          <a:sy n="74" d="100"/>
        </p:scale>
        <p:origin x="92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46DB4-9158-4D93-85CA-BB3CE9AE0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7788A-F5ED-4C73-972C-A756BD8BC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85610-097D-4277-8CD3-BDB4583D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558BB-6FA8-4037-9824-D69049ED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A702-F403-4B0F-ACA3-1EC0BA5B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069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4368-2B2B-4ACD-BA5F-6D0104CD2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9A8FA-5000-4E3A-921A-88FF290EF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EAE9D-5DD6-4783-82E8-88E8CE170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A6C2E-C72D-4EF7-A6EE-535CCC5F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C42F9-507D-49B3-A2F0-96402ACA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111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384500-0DBE-4716-AB61-6AABC9EEC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24F0A-61BD-429F-9247-3CB9BEE0B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C5452-D06F-4C8B-9AC4-1AD3B390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4D9EB-F0BF-4F11-A6C9-B49AC896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5D8EB-99B7-45DA-B0D6-85E28E19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63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0272-59AA-4F4C-B768-6D57C700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088E9-E5C9-418C-A860-EFCE3AD6E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56E91-FF06-4046-A987-FA519C59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2A1B-6608-4582-B232-DCA4D686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F839F-80AC-40E3-B6E5-F9E8F075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87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E062-90BA-4CF2-A11E-8BCE7ADC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5342A-CF89-424C-9DFB-178AAB000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CB9C4-22FF-4386-88B5-1E4E43A31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C09EE-9160-40E9-85AB-A47BDBF27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05865-41F3-42FC-B617-34F4F4C5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960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77CEB-4F25-4E26-88D7-565CA7BD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E71F-C1F3-45CF-B899-CFE49A5FA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87361-DEB6-4D72-BDE3-B9FB8F15B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BEEAD-2668-4127-ABAB-C7CA43AF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C934D-8961-4BFC-AED1-EED60F7F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DB852-30A3-4433-AFA7-3BF77871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410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0D74A-16B1-49EC-8490-3E5A1A47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B08A5-3D14-42E9-BE3B-091D44E96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BB3A14-F83E-40EF-9AB7-8BCAE5160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60AAC-B1CC-4012-ACC9-7E184D327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79D86-F2F9-4996-9206-75CB4FEDC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4003C-0844-44B3-9413-EEBAE9A3A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8E47FE-391D-4A8B-8E93-59EA825B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C829F-4912-42DC-8FFA-8BC95C116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821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05CA-A4EB-426C-A382-270916BA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A4675-A118-474F-A25C-87AD9010F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5529B3-E0AB-4AD5-91CE-A366F7A1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D61D3-044A-4ADD-A35C-CACC2017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95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BCB29A-52A1-4119-81C7-4FDA96E87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CCE37-D21A-409C-83C5-73C9E9C3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A4A72-B1B9-443C-A3A9-99972E9C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913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100D3-ED82-4D2C-BB6E-41657711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72129-40C2-4DDD-B8B0-BF922DAB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BF00F-32E8-4DD0-BA58-E64EF1836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ADF4E-E912-4E11-8494-F7278C4B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3DE5-88E6-47E0-9197-8D6EB5D8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9ED26-B096-4880-8711-943FF015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212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BD3F-3C22-43A7-BD15-46AEDECE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6B7AA0-A9BA-4031-BF7D-3969BADFC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C6859-4A9B-46A8-940C-BF649FF9D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7BF59-A33E-457F-A1CC-436AE0B7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6A3A5-19B3-467D-85FD-2D8DB297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296A1-B37D-447D-A8E4-86C35230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2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1A0B7E-F5D7-4C2D-B104-8D99FF81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C197D-145B-4711-A8CE-70B4202D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BE2CD-DA83-42D4-954E-6C51C91E7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D8468-E71B-4A69-BDEB-ADA644886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5B0A1-B348-4AD0-8584-52BB8A667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785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rk blue background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12" name="Picture 11" descr="Open for Business logo">
            <a:extLst>
              <a:ext uri="{FF2B5EF4-FFF2-40B4-BE49-F238E27FC236}">
                <a16:creationId xmlns:a16="http://schemas.microsoft.com/office/drawing/2014/main" id="{75B103E0-C474-4015-8264-A52B119FAF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5649"/>
          <a:stretch/>
        </p:blipFill>
        <p:spPr>
          <a:xfrm>
            <a:off x="8843591" y="5529837"/>
            <a:ext cx="2970873" cy="1066146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6897" y="1577545"/>
            <a:ext cx="12118206" cy="207694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kern="100" spc="300" dirty="0">
                <a:solidFill>
                  <a:schemeClr val="bg1"/>
                </a:solidFill>
                <a:latin typeface="Lato Black" charset="0"/>
                <a:ea typeface="Lato" charset="0"/>
                <a:cs typeface="Lato" charset="0"/>
              </a:rPr>
              <a:t>INSERT TEXT HERE</a:t>
            </a:r>
            <a:endParaRPr lang="en-US" sz="4800" kern="100" spc="300" dirty="0">
              <a:solidFill>
                <a:schemeClr val="bg1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49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6000"/>
    </mc:Choice>
    <mc:Fallback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INSERT TEXT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TEXT HERE</dc:title>
  <dc:creator>Mezzatesta, Alessandra (MEDJCT)</dc:creator>
  <cp:lastModifiedBy>Diepen, Jamey (MEDJCT)</cp:lastModifiedBy>
  <cp:revision>8</cp:revision>
  <dcterms:created xsi:type="dcterms:W3CDTF">2019-04-17T19:11:34Z</dcterms:created>
  <dcterms:modified xsi:type="dcterms:W3CDTF">2022-06-17T19:25:30Z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4a106e-6316-442c-ad35-738afd673d2b_Enabled">
    <vt:lpwstr>True</vt:lpwstr>
  </property>
  <property fmtid="{D5CDD505-2E9C-101B-9397-08002B2CF9AE}" pid="3" name="MSIP_Label_034a106e-6316-442c-ad35-738afd673d2b_SiteId">
    <vt:lpwstr>cddc1229-ac2a-4b97-b78a-0e5cacb5865c</vt:lpwstr>
  </property>
  <property fmtid="{D5CDD505-2E9C-101B-9397-08002B2CF9AE}" pid="4" name="MSIP_Label_034a106e-6316-442c-ad35-738afd673d2b_Owner">
    <vt:lpwstr>Alessandra.Mezzatesta@ontario.ca</vt:lpwstr>
  </property>
  <property fmtid="{D5CDD505-2E9C-101B-9397-08002B2CF9AE}" pid="5" name="MSIP_Label_034a106e-6316-442c-ad35-738afd673d2b_SetDate">
    <vt:lpwstr>2019-04-17T19:12:02.0351403Z</vt:lpwstr>
  </property>
  <property fmtid="{D5CDD505-2E9C-101B-9397-08002B2CF9AE}" pid="6" name="MSIP_Label_034a106e-6316-442c-ad35-738afd673d2b_Name">
    <vt:lpwstr>OPS - Unclassified Information</vt:lpwstr>
  </property>
  <property fmtid="{D5CDD505-2E9C-101B-9397-08002B2CF9AE}" pid="7" name="MSIP_Label_034a106e-6316-442c-ad35-738afd673d2b_Application">
    <vt:lpwstr>Microsoft Azure Information Protection</vt:lpwstr>
  </property>
  <property fmtid="{D5CDD505-2E9C-101B-9397-08002B2CF9AE}" pid="8" name="MSIP_Label_034a106e-6316-442c-ad35-738afd673d2b_Extended_MSFT_Method">
    <vt:lpwstr>Automatic</vt:lpwstr>
  </property>
  <property fmtid="{D5CDD505-2E9C-101B-9397-08002B2CF9AE}" pid="9" name="Sensitivity">
    <vt:lpwstr>OPS - Unclassified Information</vt:lpwstr>
  </property>
</Properties>
</file>