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5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91A45C-08C0-42AA-8750-AEB8FDEDD9E6}" v="3" dt="2022-06-08T16:15:26.637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350" autoAdjust="0"/>
  </p:normalViewPr>
  <p:slideViewPr>
    <p:cSldViewPr snapToGrid="0" snapToObjects="1">
      <p:cViewPr varScale="1">
        <p:scale>
          <a:sx n="60" d="100"/>
          <a:sy n="60" d="100"/>
        </p:scale>
        <p:origin x="1020" y="60"/>
      </p:cViewPr>
      <p:guideLst>
        <p:guide orient="horz" pos="3997"/>
        <p:guide pos="52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DE30F5A7-AB93-4D88-8751-7A119E2B4298}"/>
    <pc:docChg chg="modSld">
      <pc:chgData name="Lee, Salina (MEDJCT)" userId="026a03f6-489c-4188-a66f-d49dd67ade8d" providerId="ADAL" clId="{DE30F5A7-AB93-4D88-8751-7A119E2B4298}" dt="2022-06-08T19:18:31.466" v="1" actId="20577"/>
      <pc:docMkLst>
        <pc:docMk/>
      </pc:docMkLst>
      <pc:sldChg chg="modSp mod">
        <pc:chgData name="Lee, Salina (MEDJCT)" userId="026a03f6-489c-4188-a66f-d49dd67ade8d" providerId="ADAL" clId="{DE30F5A7-AB93-4D88-8751-7A119E2B4298}" dt="2022-06-08T19:18:31.466" v="1" actId="20577"/>
        <pc:sldMkLst>
          <pc:docMk/>
          <pc:sldMk cId="167125227" sldId="256"/>
        </pc:sldMkLst>
        <pc:spChg chg="mod">
          <ac:chgData name="Lee, Salina (MEDJCT)" userId="026a03f6-489c-4188-a66f-d49dd67ade8d" providerId="ADAL" clId="{DE30F5A7-AB93-4D88-8751-7A119E2B4298}" dt="2022-06-08T19:18:31.466" v="1" actId="20577"/>
          <ac:spMkLst>
            <pc:docMk/>
            <pc:sldMk cId="167125227" sldId="256"/>
            <ac:spMk id="4" creationId="{64181AD8-574A-4B43-AEDA-6E0633C5E2F4}"/>
          </ac:spMkLst>
        </pc:spChg>
      </pc:sldChg>
    </pc:docChg>
  </pc:docChgLst>
  <pc:docChgLst>
    <pc:chgData name="Lee, Salina (MEDJCT)" userId="026a03f6-489c-4188-a66f-d49dd67ade8d" providerId="ADAL" clId="{1F1299AB-1E36-40A1-B81C-4B281341A391}"/>
    <pc:docChg chg="modSld">
      <pc:chgData name="Lee, Salina (MEDJCT)" userId="026a03f6-489c-4188-a66f-d49dd67ade8d" providerId="ADAL" clId="{1F1299AB-1E36-40A1-B81C-4B281341A391}" dt="2019-10-25T16:15:09.508" v="219" actId="478"/>
      <pc:docMkLst>
        <pc:docMk/>
      </pc:docMkLst>
      <pc:sldChg chg="addSp delSp modSp">
        <pc:chgData name="Lee, Salina (MEDJCT)" userId="026a03f6-489c-4188-a66f-d49dd67ade8d" providerId="ADAL" clId="{1F1299AB-1E36-40A1-B81C-4B281341A391}" dt="2019-10-25T14:51:51.145" v="94" actId="478"/>
        <pc:sldMkLst>
          <pc:docMk/>
          <pc:sldMk cId="167125227" sldId="256"/>
        </pc:sldMkLst>
        <pc:spChg chg="del">
          <ac:chgData name="Lee, Salina (MEDJCT)" userId="026a03f6-489c-4188-a66f-d49dd67ade8d" providerId="ADAL" clId="{1F1299AB-1E36-40A1-B81C-4B281341A391}" dt="2019-10-25T14:51:51.145" v="94" actId="478"/>
          <ac:spMkLst>
            <pc:docMk/>
            <pc:sldMk cId="167125227" sldId="256"/>
            <ac:spMk id="3" creationId="{91A58FA9-E862-9640-B6EE-599B358B6862}"/>
          </ac:spMkLst>
        </pc:spChg>
        <pc:spChg chg="add mod">
          <ac:chgData name="Lee, Salina (MEDJCT)" userId="026a03f6-489c-4188-a66f-d49dd67ade8d" providerId="ADAL" clId="{1F1299AB-1E36-40A1-B81C-4B281341A391}" dt="2019-10-25T14:51:44.536" v="93" actId="1035"/>
          <ac:spMkLst>
            <pc:docMk/>
            <pc:sldMk cId="167125227" sldId="256"/>
            <ac:spMk id="4" creationId="{64181AD8-574A-4B43-AEDA-6E0633C5E2F4}"/>
          </ac:spMkLst>
        </pc:spChg>
      </pc:sldChg>
      <pc:sldChg chg="addSp delSp modSp">
        <pc:chgData name="Lee, Salina (MEDJCT)" userId="026a03f6-489c-4188-a66f-d49dd67ade8d" providerId="ADAL" clId="{1F1299AB-1E36-40A1-B81C-4B281341A391}" dt="2019-10-25T14:53:34.075" v="188" actId="113"/>
        <pc:sldMkLst>
          <pc:docMk/>
          <pc:sldMk cId="2125716828" sldId="257"/>
        </pc:sldMkLst>
        <pc:spChg chg="add mod">
          <ac:chgData name="Lee, Salina (MEDJCT)" userId="026a03f6-489c-4188-a66f-d49dd67ade8d" providerId="ADAL" clId="{1F1299AB-1E36-40A1-B81C-4B281341A391}" dt="2019-10-25T14:53:34.075" v="188" actId="113"/>
          <ac:spMkLst>
            <pc:docMk/>
            <pc:sldMk cId="2125716828" sldId="257"/>
            <ac:spMk id="3" creationId="{43F24F62-83D2-4D5A-A59B-36AE3604E0B1}"/>
          </ac:spMkLst>
        </pc:spChg>
        <pc:spChg chg="del">
          <ac:chgData name="Lee, Salina (MEDJCT)" userId="026a03f6-489c-4188-a66f-d49dd67ade8d" providerId="ADAL" clId="{1F1299AB-1E36-40A1-B81C-4B281341A391}" dt="2019-10-25T14:53:27.481" v="187" actId="478"/>
          <ac:spMkLst>
            <pc:docMk/>
            <pc:sldMk cId="2125716828" sldId="257"/>
            <ac:spMk id="5" creationId="{7E1CFD11-9E59-844C-ADF4-8F3012664A3C}"/>
          </ac:spMkLst>
        </pc:spChg>
      </pc:sldChg>
      <pc:sldChg chg="modSp">
        <pc:chgData name="Lee, Salina (MEDJCT)" userId="026a03f6-489c-4188-a66f-d49dd67ade8d" providerId="ADAL" clId="{1F1299AB-1E36-40A1-B81C-4B281341A391}" dt="2019-10-25T16:13:36.977" v="213" actId="20577"/>
        <pc:sldMkLst>
          <pc:docMk/>
          <pc:sldMk cId="3156469731" sldId="258"/>
        </pc:sldMkLst>
        <pc:spChg chg="mod">
          <ac:chgData name="Lee, Salina (MEDJCT)" userId="026a03f6-489c-4188-a66f-d49dd67ade8d" providerId="ADAL" clId="{1F1299AB-1E36-40A1-B81C-4B281341A391}" dt="2019-10-25T16:13:36.977" v="213" actId="20577"/>
          <ac:spMkLst>
            <pc:docMk/>
            <pc:sldMk cId="3156469731" sldId="258"/>
            <ac:spMk id="4" creationId="{22E9B6E9-08EA-634C-8116-EC365946B34E}"/>
          </ac:spMkLst>
        </pc:spChg>
      </pc:sldChg>
      <pc:sldChg chg="modSp">
        <pc:chgData name="Lee, Salina (MEDJCT)" userId="026a03f6-489c-4188-a66f-d49dd67ade8d" providerId="ADAL" clId="{1F1299AB-1E36-40A1-B81C-4B281341A391}" dt="2019-10-25T16:14:28.499" v="215"/>
        <pc:sldMkLst>
          <pc:docMk/>
          <pc:sldMk cId="3388624196" sldId="259"/>
        </pc:sldMkLst>
        <pc:spChg chg="mod">
          <ac:chgData name="Lee, Salina (MEDJCT)" userId="026a03f6-489c-4188-a66f-d49dd67ade8d" providerId="ADAL" clId="{1F1299AB-1E36-40A1-B81C-4B281341A391}" dt="2019-10-25T16:14:28.499" v="215"/>
          <ac:spMkLst>
            <pc:docMk/>
            <pc:sldMk cId="3388624196" sldId="259"/>
            <ac:spMk id="5" creationId="{1D1921EF-EEA5-9845-8F10-E3A1427D0C7C}"/>
          </ac:spMkLst>
        </pc:spChg>
      </pc:sldChg>
      <pc:sldChg chg="modSp">
        <pc:chgData name="Lee, Salina (MEDJCT)" userId="026a03f6-489c-4188-a66f-d49dd67ade8d" providerId="ADAL" clId="{1F1299AB-1E36-40A1-B81C-4B281341A391}" dt="2019-10-25T16:14:48.116" v="216"/>
        <pc:sldMkLst>
          <pc:docMk/>
          <pc:sldMk cId="860985456" sldId="262"/>
        </pc:sldMkLst>
        <pc:spChg chg="mod">
          <ac:chgData name="Lee, Salina (MEDJCT)" userId="026a03f6-489c-4188-a66f-d49dd67ade8d" providerId="ADAL" clId="{1F1299AB-1E36-40A1-B81C-4B281341A391}" dt="2019-10-25T16:14:48.116" v="216"/>
          <ac:spMkLst>
            <pc:docMk/>
            <pc:sldMk cId="860985456" sldId="262"/>
            <ac:spMk id="3" creationId="{6F24732E-7F89-ED4D-A6FF-874CBB0E2781}"/>
          </ac:spMkLst>
        </pc:spChg>
      </pc:sldChg>
      <pc:sldChg chg="delSp modSp">
        <pc:chgData name="Lee, Salina (MEDJCT)" userId="026a03f6-489c-4188-a66f-d49dd67ade8d" providerId="ADAL" clId="{1F1299AB-1E36-40A1-B81C-4B281341A391}" dt="2019-10-25T16:15:09.508" v="219" actId="478"/>
        <pc:sldMkLst>
          <pc:docMk/>
          <pc:sldMk cId="2838948689" sldId="263"/>
        </pc:sldMkLst>
        <pc:spChg chg="mod">
          <ac:chgData name="Lee, Salina (MEDJCT)" userId="026a03f6-489c-4188-a66f-d49dd67ade8d" providerId="ADAL" clId="{1F1299AB-1E36-40A1-B81C-4B281341A391}" dt="2019-10-25T16:15:04.146" v="218"/>
          <ac:spMkLst>
            <pc:docMk/>
            <pc:sldMk cId="2838948689" sldId="263"/>
            <ac:spMk id="3" creationId="{6F24732E-7F89-ED4D-A6FF-874CBB0E2781}"/>
          </ac:spMkLst>
        </pc:spChg>
        <pc:graphicFrameChg chg="del">
          <ac:chgData name="Lee, Salina (MEDJCT)" userId="026a03f6-489c-4188-a66f-d49dd67ade8d" providerId="ADAL" clId="{1F1299AB-1E36-40A1-B81C-4B281341A391}" dt="2019-10-25T16:15:09.508" v="219" actId="478"/>
          <ac:graphicFrameMkLst>
            <pc:docMk/>
            <pc:sldMk cId="2838948689" sldId="263"/>
            <ac:graphicFrameMk id="6" creationId="{533DFFD7-3DEA-B54A-99CD-407DDF3A6D40}"/>
          </ac:graphicFrameMkLst>
        </pc:graphicFrameChg>
      </pc:sldChg>
    </pc:docChg>
  </pc:docChgLst>
  <pc:docChgLst>
    <pc:chgData name="Diepen, Jamey (MEDJCT)" userId="1e8b3343-d0b6-4858-95eb-387a7f96d97c" providerId="ADAL" clId="{D691A45C-08C0-42AA-8750-AEB8FDEDD9E6}"/>
    <pc:docChg chg="custSel modMainMaster">
      <pc:chgData name="Diepen, Jamey (MEDJCT)" userId="1e8b3343-d0b6-4858-95eb-387a7f96d97c" providerId="ADAL" clId="{D691A45C-08C0-42AA-8750-AEB8FDEDD9E6}" dt="2022-06-08T16:15:26.636" v="9"/>
      <pc:docMkLst>
        <pc:docMk/>
      </pc:docMkLst>
      <pc:sldMasterChg chg="modSldLayout">
        <pc:chgData name="Diepen, Jamey (MEDJCT)" userId="1e8b3343-d0b6-4858-95eb-387a7f96d97c" providerId="ADAL" clId="{D691A45C-08C0-42AA-8750-AEB8FDEDD9E6}" dt="2022-06-08T16:15:26.636" v="9"/>
        <pc:sldMasterMkLst>
          <pc:docMk/>
          <pc:sldMasterMk cId="835015973" sldId="2147483660"/>
        </pc:sldMasterMkLst>
        <pc:sldLayoutChg chg="modSp mod">
          <pc:chgData name="Diepen, Jamey (MEDJCT)" userId="1e8b3343-d0b6-4858-95eb-387a7f96d97c" providerId="ADAL" clId="{D691A45C-08C0-42AA-8750-AEB8FDEDD9E6}" dt="2022-06-08T16:14:49.575" v="1" actId="1076"/>
          <pc:sldLayoutMkLst>
            <pc:docMk/>
            <pc:sldMasterMk cId="835015973" sldId="2147483660"/>
            <pc:sldLayoutMk cId="3907094102" sldId="2147483674"/>
          </pc:sldLayoutMkLst>
          <pc:picChg chg="mod modCrop">
            <ac:chgData name="Diepen, Jamey (MEDJCT)" userId="1e8b3343-d0b6-4858-95eb-387a7f96d97c" providerId="ADAL" clId="{D691A45C-08C0-42AA-8750-AEB8FDEDD9E6}" dt="2022-06-08T16:14:49.575" v="1" actId="1076"/>
            <ac:picMkLst>
              <pc:docMk/>
              <pc:sldMasterMk cId="835015973" sldId="2147483660"/>
              <pc:sldLayoutMk cId="3907094102" sldId="2147483674"/>
              <ac:picMk id="7" creationId="{44C49AB5-4EF2-3D4A-B6D5-1BEBF097171D}"/>
            </ac:picMkLst>
          </pc:picChg>
        </pc:sldLayoutChg>
        <pc:sldLayoutChg chg="addSp delSp modSp mod">
          <pc:chgData name="Diepen, Jamey (MEDJCT)" userId="1e8b3343-d0b6-4858-95eb-387a7f96d97c" providerId="ADAL" clId="{D691A45C-08C0-42AA-8750-AEB8FDEDD9E6}" dt="2022-06-08T16:15:18.622" v="5"/>
          <pc:sldLayoutMkLst>
            <pc:docMk/>
            <pc:sldMasterMk cId="835015973" sldId="2147483660"/>
            <pc:sldLayoutMk cId="3977459218" sldId="2147483682"/>
          </pc:sldLayoutMkLst>
          <pc:picChg chg="add mod">
            <ac:chgData name="Diepen, Jamey (MEDJCT)" userId="1e8b3343-d0b6-4858-95eb-387a7f96d97c" providerId="ADAL" clId="{D691A45C-08C0-42AA-8750-AEB8FDEDD9E6}" dt="2022-06-08T16:15:18.622" v="5"/>
            <ac:picMkLst>
              <pc:docMk/>
              <pc:sldMasterMk cId="835015973" sldId="2147483660"/>
              <pc:sldLayoutMk cId="3977459218" sldId="2147483682"/>
              <ac:picMk id="8" creationId="{63BDE808-195D-455C-BF12-8DB9D5738463}"/>
            </ac:picMkLst>
          </pc:picChg>
          <pc:picChg chg="del">
            <ac:chgData name="Diepen, Jamey (MEDJCT)" userId="1e8b3343-d0b6-4858-95eb-387a7f96d97c" providerId="ADAL" clId="{D691A45C-08C0-42AA-8750-AEB8FDEDD9E6}" dt="2022-06-08T16:15:18.183" v="4" actId="478"/>
            <ac:picMkLst>
              <pc:docMk/>
              <pc:sldMasterMk cId="835015973" sldId="2147483660"/>
              <pc:sldLayoutMk cId="3977459218" sldId="2147483682"/>
              <ac:picMk id="9" creationId="{00320C61-F599-9448-9E2D-D92F7385EB85}"/>
            </ac:picMkLst>
          </pc:picChg>
        </pc:sldLayoutChg>
        <pc:sldLayoutChg chg="addSp delSp modSp mod">
          <pc:chgData name="Diepen, Jamey (MEDJCT)" userId="1e8b3343-d0b6-4858-95eb-387a7f96d97c" providerId="ADAL" clId="{D691A45C-08C0-42AA-8750-AEB8FDEDD9E6}" dt="2022-06-08T16:15:22.037" v="7"/>
          <pc:sldLayoutMkLst>
            <pc:docMk/>
            <pc:sldMasterMk cId="835015973" sldId="2147483660"/>
            <pc:sldLayoutMk cId="2336580455" sldId="2147483686"/>
          </pc:sldLayoutMkLst>
          <pc:picChg chg="add mod">
            <ac:chgData name="Diepen, Jamey (MEDJCT)" userId="1e8b3343-d0b6-4858-95eb-387a7f96d97c" providerId="ADAL" clId="{D691A45C-08C0-42AA-8750-AEB8FDEDD9E6}" dt="2022-06-08T16:15:22.037" v="7"/>
            <ac:picMkLst>
              <pc:docMk/>
              <pc:sldMasterMk cId="835015973" sldId="2147483660"/>
              <pc:sldLayoutMk cId="2336580455" sldId="2147483686"/>
              <ac:picMk id="7" creationId="{F6D48E0C-66CE-4DEB-B7D8-33A08A09E6E3}"/>
            </ac:picMkLst>
          </pc:picChg>
          <pc:picChg chg="del">
            <ac:chgData name="Diepen, Jamey (MEDJCT)" userId="1e8b3343-d0b6-4858-95eb-387a7f96d97c" providerId="ADAL" clId="{D691A45C-08C0-42AA-8750-AEB8FDEDD9E6}" dt="2022-06-08T16:15:21.641" v="6" actId="478"/>
            <ac:picMkLst>
              <pc:docMk/>
              <pc:sldMasterMk cId="835015973" sldId="2147483660"/>
              <pc:sldLayoutMk cId="2336580455" sldId="2147483686"/>
              <ac:picMk id="9" creationId="{9F26CFEE-4131-7541-923F-33AB9D0AB0F8}"/>
            </ac:picMkLst>
          </pc:picChg>
        </pc:sldLayoutChg>
        <pc:sldLayoutChg chg="modSp mod">
          <pc:chgData name="Diepen, Jamey (MEDJCT)" userId="1e8b3343-d0b6-4858-95eb-387a7f96d97c" providerId="ADAL" clId="{D691A45C-08C0-42AA-8750-AEB8FDEDD9E6}" dt="2022-06-08T16:15:09.631" v="3" actId="1076"/>
          <pc:sldLayoutMkLst>
            <pc:docMk/>
            <pc:sldMasterMk cId="835015973" sldId="2147483660"/>
            <pc:sldLayoutMk cId="1985905356" sldId="2147483687"/>
          </pc:sldLayoutMkLst>
          <pc:picChg chg="mod modCrop">
            <ac:chgData name="Diepen, Jamey (MEDJCT)" userId="1e8b3343-d0b6-4858-95eb-387a7f96d97c" providerId="ADAL" clId="{D691A45C-08C0-42AA-8750-AEB8FDEDD9E6}" dt="2022-06-08T16:15:09.631" v="3" actId="1076"/>
            <ac:picMkLst>
              <pc:docMk/>
              <pc:sldMasterMk cId="835015973" sldId="2147483660"/>
              <pc:sldLayoutMk cId="1985905356" sldId="2147483687"/>
              <ac:picMk id="8" creationId="{7836FDF0-023F-5B40-A689-E2587F3F7A14}"/>
            </ac:picMkLst>
          </pc:picChg>
        </pc:sldLayoutChg>
        <pc:sldLayoutChg chg="addSp delSp modSp mod">
          <pc:chgData name="Diepen, Jamey (MEDJCT)" userId="1e8b3343-d0b6-4858-95eb-387a7f96d97c" providerId="ADAL" clId="{D691A45C-08C0-42AA-8750-AEB8FDEDD9E6}" dt="2022-06-08T16:15:26.636" v="9"/>
          <pc:sldLayoutMkLst>
            <pc:docMk/>
            <pc:sldMasterMk cId="835015973" sldId="2147483660"/>
            <pc:sldLayoutMk cId="1173868210" sldId="2147483688"/>
          </pc:sldLayoutMkLst>
          <pc:picChg chg="add mod">
            <ac:chgData name="Diepen, Jamey (MEDJCT)" userId="1e8b3343-d0b6-4858-95eb-387a7f96d97c" providerId="ADAL" clId="{D691A45C-08C0-42AA-8750-AEB8FDEDD9E6}" dt="2022-06-08T16:15:26.636" v="9"/>
            <ac:picMkLst>
              <pc:docMk/>
              <pc:sldMasterMk cId="835015973" sldId="2147483660"/>
              <pc:sldLayoutMk cId="1173868210" sldId="2147483688"/>
              <ac:picMk id="7" creationId="{29832F3B-0DFD-4CCA-BFA5-7B373616EF62}"/>
            </ac:picMkLst>
          </pc:picChg>
          <pc:picChg chg="del">
            <ac:chgData name="Diepen, Jamey (MEDJCT)" userId="1e8b3343-d0b6-4858-95eb-387a7f96d97c" providerId="ADAL" clId="{D691A45C-08C0-42AA-8750-AEB8FDEDD9E6}" dt="2022-06-08T16:15:26.193" v="8" actId="478"/>
            <ac:picMkLst>
              <pc:docMk/>
              <pc:sldMasterMk cId="835015973" sldId="2147483660"/>
              <pc:sldLayoutMk cId="1173868210" sldId="2147483688"/>
              <ac:picMk id="12" creationId="{AC7FAB51-6695-1141-808D-9FB2C49010DF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49-2545-AC36-3655D693A39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49-2545-AC36-3655D693A3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49-2545-AC36-3655D693A3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49-2545-AC36-3655D693A399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49-2545-AC36-3655D693A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5675875145191251"/>
          <c:y val="9.904911896274271E-2"/>
          <c:w val="0.21523829499864816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33-8447-8FF5-A2979867EE95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33-8447-8FF5-A2979867EE95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933-8447-8FF5-A2979867EE95}"/>
                </c:ext>
              </c:extLst>
            </c:dLbl>
            <c:dLbl>
              <c:idx val="8"/>
              <c:layout>
                <c:manualLayout>
                  <c:x val="-7.1894594304114802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33-8447-8FF5-A2979867EE95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33-8447-8FF5-A2979867EE95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33-8447-8FF5-A2979867E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33-8447-8FF5-A2979867EE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33-8447-8FF5-A2979867EE95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33-8447-8FF5-A2979867EE95}"/>
                </c:ext>
              </c:extLst>
            </c:dLbl>
            <c:dLbl>
              <c:idx val="7"/>
              <c:layout>
                <c:manualLayout>
                  <c:x val="-7.5913546780742203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33-8447-8FF5-A2979867EE95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33-8447-8FF5-A2979867EE95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33-8447-8FF5-A2979867E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933-8447-8FF5-A2979867EE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45704933279501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933-8447-8FF5-A2979867EE95}"/>
                </c:ext>
              </c:extLst>
            </c:dLbl>
            <c:dLbl>
              <c:idx val="3"/>
              <c:layout>
                <c:manualLayout>
                  <c:x val="0"/>
                  <c:y val="-0.17930699173678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933-8447-8FF5-A2979867EE95}"/>
                </c:ext>
              </c:extLst>
            </c:dLbl>
            <c:dLbl>
              <c:idx val="6"/>
              <c:layout>
                <c:manualLayout>
                  <c:x val="-2.34914098665585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933-8447-8FF5-A2979867EE95}"/>
                </c:ext>
              </c:extLst>
            </c:dLbl>
            <c:dLbl>
              <c:idx val="9"/>
              <c:layout>
                <c:manualLayout>
                  <c:x val="-1.1745704933280199E-3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933-8447-8FF5-A2979867EE95}"/>
                </c:ext>
              </c:extLst>
            </c:dLbl>
            <c:dLbl>
              <c:idx val="12"/>
              <c:layout>
                <c:manualLayout>
                  <c:x val="1.1745704933277599E-3"/>
                  <c:y val="-0.1683443344749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933-8447-8FF5-A2979867E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933-8447-8FF5-A2979867EE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4772384"/>
        <c:axId val="784774160"/>
      </c:barChart>
      <c:catAx>
        <c:axId val="78477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4774160"/>
        <c:crosses val="autoZero"/>
        <c:auto val="1"/>
        <c:lblAlgn val="ctr"/>
        <c:lblOffset val="100"/>
        <c:noMultiLvlLbl val="0"/>
      </c:catAx>
      <c:valAx>
        <c:axId val="78477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7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3965639466234471E-2"/>
          <c:y val="7.1694915290813621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AEEEB0-A9E7-A645-AC33-4210EEC62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06E7A9-1DEE-4340-88D4-92F61AC744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319" y="2508338"/>
            <a:ext cx="7687865" cy="1015663"/>
          </a:xfrm>
          <a:prstGeom prst="rect">
            <a:avLst/>
          </a:prstGeom>
        </p:spPr>
        <p:txBody>
          <a:bodyPr/>
          <a:lstStyle>
            <a:lvl1pPr>
              <a:defRPr sz="4950" b="1" i="0" spc="-11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C49AB5-4EF2-3D4A-B6D5-1BEBF09717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4810"/>
          <a:stretch/>
        </p:blipFill>
        <p:spPr>
          <a:xfrm>
            <a:off x="7458635" y="422536"/>
            <a:ext cx="1019417" cy="35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AEEEB0-A9E7-A645-AC33-4210EEC62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06E7A9-1DEE-4340-88D4-92F61AC744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319" y="2508338"/>
            <a:ext cx="7687865" cy="1015663"/>
          </a:xfrm>
          <a:prstGeom prst="rect">
            <a:avLst/>
          </a:prstGeom>
        </p:spPr>
        <p:txBody>
          <a:bodyPr/>
          <a:lstStyle>
            <a:lvl1pPr algn="ctr">
              <a:defRPr sz="4950" b="1" i="0" spc="-11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36FDF0-023F-5B40-A689-E2587F3F7A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981"/>
          <a:stretch/>
        </p:blipFill>
        <p:spPr>
          <a:xfrm>
            <a:off x="7667603" y="5888618"/>
            <a:ext cx="1028382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DBF489-FE82-6A45-B3EB-7D888DC067C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75286DF-66AD-D344-8A7C-C1F76038EE1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0532" y="1588145"/>
            <a:ext cx="8262937" cy="2215991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chemeClr val="accent1"/>
              </a:buClr>
              <a:buSzPct val="70000"/>
              <a:buFont typeface="Arial" charset="0"/>
              <a:buChar char="•"/>
              <a:defRPr sz="18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542E5A-EA3B-F349-8FF0-6EE397DCE26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015" y="441325"/>
            <a:ext cx="7427624" cy="7652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50" b="1" i="0">
                <a:solidFill>
                  <a:schemeClr val="accent1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BDE808-195D-455C-BF12-8DB9D57384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981"/>
          <a:stretch/>
        </p:blipFill>
        <p:spPr>
          <a:xfrm>
            <a:off x="7667603" y="5888618"/>
            <a:ext cx="1028382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5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ab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6FF9A-C675-864E-9F5E-275C19848A0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B888C13-9289-DC49-AC13-D0108B18C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2594" y="473479"/>
            <a:ext cx="5739241" cy="615553"/>
          </a:xfrm>
          <a:prstGeom prst="rect">
            <a:avLst/>
          </a:prstGeom>
        </p:spPr>
        <p:txBody>
          <a:bodyPr anchor="ctr"/>
          <a:lstStyle>
            <a:lvl1pPr algn="ctr">
              <a:defRPr sz="285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92F72AA-95E6-0146-865C-97389EBE3F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2594" y="1844676"/>
            <a:ext cx="5738813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D48E0C-66CE-4DEB-B7D8-33A08A09E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981"/>
          <a:stretch/>
        </p:blipFill>
        <p:spPr>
          <a:xfrm>
            <a:off x="7667603" y="5888618"/>
            <a:ext cx="1028382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8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8015" y="6058038"/>
            <a:ext cx="394607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2594" y="473479"/>
            <a:ext cx="5739241" cy="615553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2594" y="1844676"/>
            <a:ext cx="5738813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832F3B-0DFD-4CCA-BFA5-7B373616EF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981"/>
          <a:stretch/>
        </p:blipFill>
        <p:spPr>
          <a:xfrm>
            <a:off x="7667603" y="5888618"/>
            <a:ext cx="1028382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B9089B-6C49-634B-920B-9A1AC375D6BB}"/>
              </a:ext>
            </a:extLst>
          </p:cNvPr>
          <p:cNvSpPr txBox="1"/>
          <p:nvPr userDrawn="1"/>
        </p:nvSpPr>
        <p:spPr>
          <a:xfrm>
            <a:off x="2625329" y="327183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C8643F-A8EF-3443-82A1-25364CA7B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8015" y="6058038"/>
            <a:ext cx="394607" cy="493592"/>
          </a:xfrm>
          <a:prstGeom prst="rect">
            <a:avLst/>
          </a:prstGeom>
        </p:spPr>
        <p:txBody>
          <a:bodyPr/>
          <a:lstStyle>
            <a:lvl1pPr>
              <a:defRPr sz="825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7" r:id="rId2"/>
    <p:sldLayoutId id="2147483682" r:id="rId3"/>
    <p:sldLayoutId id="2147483686" r:id="rId4"/>
    <p:sldLayoutId id="2147483688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  <p15:guide id="5" pos="278" userDrawn="1">
          <p15:clr>
            <a:srgbClr val="F26B43"/>
          </p15:clr>
        </p15:guide>
        <p15:guide id="6" pos="5465" userDrawn="1">
          <p15:clr>
            <a:srgbClr val="F26B43"/>
          </p15:clr>
        </p15:guide>
        <p15:guide id="7" orient="horz" pos="414" userDrawn="1">
          <p15:clr>
            <a:srgbClr val="F26B43"/>
          </p15:clr>
        </p15:guide>
        <p15:guide id="8" pos="6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9895D9-BE32-F84B-8CE8-715CD2B110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181AD8-574A-4B43-AEDA-6E0633C5E2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2505465"/>
            <a:ext cx="7687865" cy="1015663"/>
          </a:xfrm>
          <a:prstGeom prst="rect">
            <a:avLst/>
          </a:prstGeom>
        </p:spPr>
        <p:txBody>
          <a:bodyPr/>
          <a:lstStyle/>
          <a:p>
            <a:r>
              <a:rPr lang="en-CA" sz="4950" b="1" spc="-100" dirty="0">
                <a:solidFill>
                  <a:schemeClr val="accent1"/>
                </a:solidFill>
              </a:rPr>
              <a:t>YOUR TITLE HERE (</a:t>
            </a:r>
            <a:r>
              <a:rPr lang="en-CA" sz="4950" b="1" spc="-100">
                <a:solidFill>
                  <a:schemeClr val="accent1"/>
                </a:solidFill>
              </a:rPr>
              <a:t>V2)</a:t>
            </a:r>
            <a:endParaRPr lang="en-CA" sz="4950" b="1" spc="-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197F22-8A89-5C45-A6E7-4AA4C9E638C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F24F62-83D2-4D5A-A59B-36AE3604E0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5000" y="2494690"/>
            <a:ext cx="7704534" cy="103844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CA" sz="4950" b="1" spc="-110" dirty="0">
                <a:solidFill>
                  <a:schemeClr val="accent1"/>
                </a:solidFill>
              </a:rPr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12571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DE1D80-11EC-304F-9ECB-2D87B2D1848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65E35-BC7B-8649-B46C-724DF7AE50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E9B6E9-08EA-634C-8116-EC365946B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15" y="427677"/>
            <a:ext cx="7427624" cy="765280"/>
          </a:xfrm>
        </p:spPr>
        <p:txBody>
          <a:bodyPr/>
          <a:lstStyle/>
          <a:p>
            <a:r>
              <a:rPr lang="en-US" dirty="0"/>
              <a:t>INSERT</a:t>
            </a:r>
            <a:r>
              <a:rPr lang="en-US" baseline="0" dirty="0"/>
              <a:t>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6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1C984A-D43C-3943-A71C-D8B72C1A792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B6A05-36AB-DE4C-A516-F46DDE581BB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1921EF-EEA5-9845-8F10-E3A1427D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MULTI-PURPOSE SLIDE</a:t>
            </a:r>
          </a:p>
        </p:txBody>
      </p:sp>
    </p:spTree>
    <p:extLst>
      <p:ext uri="{BB962C8B-B14F-4D97-AF65-F5344CB8AC3E}">
        <p14:creationId xmlns:p14="http://schemas.microsoft.com/office/powerpoint/2010/main" val="338862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TABLE</a:t>
            </a:r>
          </a:p>
        </p:txBody>
      </p:sp>
      <p:graphicFrame>
        <p:nvGraphicFramePr>
          <p:cNvPr id="5" name="Content Placeholder 4" title="Example Table ">
            <a:extLst>
              <a:ext uri="{FF2B5EF4-FFF2-40B4-BE49-F238E27FC236}">
                <a16:creationId xmlns:a16="http://schemas.microsoft.com/office/drawing/2014/main" id="{43273CA0-26D0-9741-93D8-C130463DD586}"/>
              </a:ext>
            </a:extLst>
          </p:cNvPr>
          <p:cNvGraphicFramePr>
            <a:graphicFrameLocks/>
          </p:cNvGraphicFramePr>
          <p:nvPr/>
        </p:nvGraphicFramePr>
        <p:xfrm>
          <a:off x="508000" y="1770348"/>
          <a:ext cx="8128000" cy="33173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76200" marR="76200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6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8" title="Pie Chart">
            <a:extLst>
              <a:ext uri="{FF2B5EF4-FFF2-40B4-BE49-F238E27FC236}">
                <a16:creationId xmlns:a16="http://schemas.microsoft.com/office/drawing/2014/main" id="{533DFFD7-3DEA-B54A-99CD-407DDF3A6D40}"/>
              </a:ext>
            </a:extLst>
          </p:cNvPr>
          <p:cNvGraphicFramePr>
            <a:graphicFrameLocks/>
          </p:cNvGraphicFramePr>
          <p:nvPr/>
        </p:nvGraphicFramePr>
        <p:xfrm>
          <a:off x="-130719" y="1520450"/>
          <a:ext cx="8247970" cy="463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86098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2CA702-FA83-3B4B-882F-DF8907FFF2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5" title="Chart 1">
            <a:extLst>
              <a:ext uri="{FF2B5EF4-FFF2-40B4-BE49-F238E27FC236}">
                <a16:creationId xmlns:a16="http://schemas.microsoft.com/office/drawing/2014/main" id="{74021BA5-4A1D-5942-ADC6-312B14273777}"/>
              </a:ext>
            </a:extLst>
          </p:cNvPr>
          <p:cNvGraphicFramePr>
            <a:graphicFrameLocks/>
          </p:cNvGraphicFramePr>
          <p:nvPr/>
        </p:nvGraphicFramePr>
        <p:xfrm>
          <a:off x="231493" y="1836035"/>
          <a:ext cx="8391646" cy="359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F24732E-7F89-ED4D-A6FF-874CBB0E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2838948689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TEAL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12828E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302CCB-C7AC-409E-8968-ACAE0A36999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D2139D-E7C1-410E-8CC9-90E8C50700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956907-ED57-4A20-84C8-749CE86FB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Words>65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YOUR TITLE HERE (V2)</vt:lpstr>
      <vt:lpstr>SECTION TITLE</vt:lpstr>
      <vt:lpstr>INSERT TITLE</vt:lpstr>
      <vt:lpstr>MULTI-PURPOSE SLIDE</vt:lpstr>
      <vt:lpstr>INSERT TABLE</vt:lpstr>
      <vt:lpstr>INSERT GRAPH</vt:lpstr>
      <vt:lpstr>INSERT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 (V2)</dc:title>
  <dc:creator>Vandenberg, Geoffrey (TOR-FCB)</dc:creator>
  <cp:lastModifiedBy>Lee, Salina (MEDJCT)</cp:lastModifiedBy>
  <cp:revision>105</cp:revision>
  <cp:lastPrinted>2018-01-19T18:14:48Z</cp:lastPrinted>
  <dcterms:created xsi:type="dcterms:W3CDTF">2018-01-29T16:46:11Z</dcterms:created>
  <dcterms:modified xsi:type="dcterms:W3CDTF">2022-06-08T19:18:33Z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15500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2019-10-25T16:15:52.6440386Z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5791c9e2-0b0f-4d13-bd5f-602fc5d418d0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