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3" r:id="rId9"/>
    <p:sldId id="262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7" userDrawn="1">
          <p15:clr>
            <a:srgbClr val="A4A3A4"/>
          </p15:clr>
        </p15:guide>
        <p15:guide id="2" pos="69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  <p:cmAuthor id="2" name="Angre, Nishant (TOR-FUE)" initials="AN(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1"/>
    <a:srgbClr val="F2F2F2"/>
    <a:srgbClr val="799D49"/>
    <a:srgbClr val="DF4810"/>
    <a:srgbClr val="761E00"/>
    <a:srgbClr val="9D2901"/>
    <a:srgbClr val="A53D1B"/>
    <a:srgbClr val="D0D0D2"/>
    <a:srgbClr val="977CA5"/>
    <a:srgbClr val="755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5CF81F-9B6F-4B66-91F8-C6EEA1081C21}" v="3" dt="2022-06-08T16:17:38.980"/>
  </p1510:revLst>
</p1510:revInfo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86482" autoAdjust="0"/>
  </p:normalViewPr>
  <p:slideViewPr>
    <p:cSldViewPr snapToGrid="0" snapToObjects="1">
      <p:cViewPr varScale="1">
        <p:scale>
          <a:sx n="107" d="100"/>
          <a:sy n="107" d="100"/>
        </p:scale>
        <p:origin x="660" y="108"/>
      </p:cViewPr>
      <p:guideLst>
        <p:guide orient="horz" pos="3997"/>
        <p:guide pos="69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9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, Salina (MEDJCT)" userId="026a03f6-489c-4188-a66f-d49dd67ade8d" providerId="ADAL" clId="{ED20C423-2639-482C-82A5-4E1866416FE4}"/>
    <pc:docChg chg="modSld">
      <pc:chgData name="Lee, Salina (MEDJCT)" userId="026a03f6-489c-4188-a66f-d49dd67ade8d" providerId="ADAL" clId="{ED20C423-2639-482C-82A5-4E1866416FE4}" dt="2019-10-25T19:42:10.599" v="292"/>
      <pc:docMkLst>
        <pc:docMk/>
      </pc:docMkLst>
      <pc:sldChg chg="addSp delSp modSp">
        <pc:chgData name="Lee, Salina (MEDJCT)" userId="026a03f6-489c-4188-a66f-d49dd67ade8d" providerId="ADAL" clId="{ED20C423-2639-482C-82A5-4E1866416FE4}" dt="2019-10-25T19:40:16.630" v="190" actId="478"/>
        <pc:sldMkLst>
          <pc:docMk/>
          <pc:sldMk cId="167125227" sldId="256"/>
        </pc:sldMkLst>
        <pc:spChg chg="del">
          <ac:chgData name="Lee, Salina (MEDJCT)" userId="026a03f6-489c-4188-a66f-d49dd67ade8d" providerId="ADAL" clId="{ED20C423-2639-482C-82A5-4E1866416FE4}" dt="2019-10-25T19:40:16.630" v="190" actId="478"/>
          <ac:spMkLst>
            <pc:docMk/>
            <pc:sldMk cId="167125227" sldId="256"/>
            <ac:spMk id="3" creationId="{91A58FA9-E862-9640-B6EE-599B358B6862}"/>
          </ac:spMkLst>
        </pc:spChg>
        <pc:spChg chg="add mod">
          <ac:chgData name="Lee, Salina (MEDJCT)" userId="026a03f6-489c-4188-a66f-d49dd67ade8d" providerId="ADAL" clId="{ED20C423-2639-482C-82A5-4E1866416FE4}" dt="2019-10-25T19:40:09.731" v="189" actId="6559"/>
          <ac:spMkLst>
            <pc:docMk/>
            <pc:sldMk cId="167125227" sldId="256"/>
            <ac:spMk id="4" creationId="{A9478D44-9DBB-43F7-9E4E-C7966BFA10E8}"/>
          </ac:spMkLst>
        </pc:spChg>
      </pc:sldChg>
      <pc:sldChg chg="addSp delSp modSp">
        <pc:chgData name="Lee, Salina (MEDJCT)" userId="026a03f6-489c-4188-a66f-d49dd67ade8d" providerId="ADAL" clId="{ED20C423-2639-482C-82A5-4E1866416FE4}" dt="2019-10-25T19:41:21.655" v="288" actId="478"/>
        <pc:sldMkLst>
          <pc:docMk/>
          <pc:sldMk cId="2125716828" sldId="257"/>
        </pc:sldMkLst>
        <pc:spChg chg="add mod">
          <ac:chgData name="Lee, Salina (MEDJCT)" userId="026a03f6-489c-4188-a66f-d49dd67ade8d" providerId="ADAL" clId="{ED20C423-2639-482C-82A5-4E1866416FE4}" dt="2019-10-25T19:41:18.133" v="287" actId="1037"/>
          <ac:spMkLst>
            <pc:docMk/>
            <pc:sldMk cId="2125716828" sldId="257"/>
            <ac:spMk id="3" creationId="{61F818A9-845E-42EB-A8B8-8ACAECF87184}"/>
          </ac:spMkLst>
        </pc:spChg>
        <pc:spChg chg="del">
          <ac:chgData name="Lee, Salina (MEDJCT)" userId="026a03f6-489c-4188-a66f-d49dd67ade8d" providerId="ADAL" clId="{ED20C423-2639-482C-82A5-4E1866416FE4}" dt="2019-10-25T19:41:21.655" v="288" actId="478"/>
          <ac:spMkLst>
            <pc:docMk/>
            <pc:sldMk cId="2125716828" sldId="257"/>
            <ac:spMk id="5" creationId="{7E1CFD11-9E59-844C-ADF4-8F3012664A3C}"/>
          </ac:spMkLst>
        </pc:spChg>
      </pc:sldChg>
      <pc:sldChg chg="modSp">
        <pc:chgData name="Lee, Salina (MEDJCT)" userId="026a03f6-489c-4188-a66f-d49dd67ade8d" providerId="ADAL" clId="{ED20C423-2639-482C-82A5-4E1866416FE4}" dt="2019-10-25T19:38:51.797" v="93" actId="20577"/>
        <pc:sldMkLst>
          <pc:docMk/>
          <pc:sldMk cId="3156469731" sldId="258"/>
        </pc:sldMkLst>
        <pc:spChg chg="mod">
          <ac:chgData name="Lee, Salina (MEDJCT)" userId="026a03f6-489c-4188-a66f-d49dd67ade8d" providerId="ADAL" clId="{ED20C423-2639-482C-82A5-4E1866416FE4}" dt="2019-10-25T19:38:51.797" v="93" actId="20577"/>
          <ac:spMkLst>
            <pc:docMk/>
            <pc:sldMk cId="3156469731" sldId="258"/>
            <ac:spMk id="4" creationId="{22E9B6E9-08EA-634C-8116-EC365946B34E}"/>
          </ac:spMkLst>
        </pc:spChg>
      </pc:sldChg>
      <pc:sldChg chg="modSp">
        <pc:chgData name="Lee, Salina (MEDJCT)" userId="026a03f6-489c-4188-a66f-d49dd67ade8d" providerId="ADAL" clId="{ED20C423-2639-482C-82A5-4E1866416FE4}" dt="2019-10-25T19:41:45.207" v="289"/>
        <pc:sldMkLst>
          <pc:docMk/>
          <pc:sldMk cId="3388624196" sldId="259"/>
        </pc:sldMkLst>
        <pc:spChg chg="mod">
          <ac:chgData name="Lee, Salina (MEDJCT)" userId="026a03f6-489c-4188-a66f-d49dd67ade8d" providerId="ADAL" clId="{ED20C423-2639-482C-82A5-4E1866416FE4}" dt="2019-10-25T19:41:45.207" v="289"/>
          <ac:spMkLst>
            <pc:docMk/>
            <pc:sldMk cId="3388624196" sldId="259"/>
            <ac:spMk id="5" creationId="{1D1921EF-EEA5-9845-8F10-E3A1427D0C7C}"/>
          </ac:spMkLst>
        </pc:spChg>
      </pc:sldChg>
      <pc:sldChg chg="modSp">
        <pc:chgData name="Lee, Salina (MEDJCT)" userId="026a03f6-489c-4188-a66f-d49dd67ade8d" providerId="ADAL" clId="{ED20C423-2639-482C-82A5-4E1866416FE4}" dt="2019-10-25T19:42:10.599" v="292"/>
        <pc:sldMkLst>
          <pc:docMk/>
          <pc:sldMk cId="2857361380" sldId="261"/>
        </pc:sldMkLst>
        <pc:spChg chg="mod">
          <ac:chgData name="Lee, Salina (MEDJCT)" userId="026a03f6-489c-4188-a66f-d49dd67ade8d" providerId="ADAL" clId="{ED20C423-2639-482C-82A5-4E1866416FE4}" dt="2019-10-25T19:42:10.599" v="292"/>
          <ac:spMkLst>
            <pc:docMk/>
            <pc:sldMk cId="2857361380" sldId="261"/>
            <ac:spMk id="3" creationId="{BEF586B1-0CE9-D04E-968C-54369ECA4158}"/>
          </ac:spMkLst>
        </pc:spChg>
      </pc:sldChg>
      <pc:sldChg chg="modSp">
        <pc:chgData name="Lee, Salina (MEDJCT)" userId="026a03f6-489c-4188-a66f-d49dd67ade8d" providerId="ADAL" clId="{ED20C423-2639-482C-82A5-4E1866416FE4}" dt="2019-10-25T19:42:01.422" v="291"/>
        <pc:sldMkLst>
          <pc:docMk/>
          <pc:sldMk cId="1214133919" sldId="262"/>
        </pc:sldMkLst>
        <pc:spChg chg="mod">
          <ac:chgData name="Lee, Salina (MEDJCT)" userId="026a03f6-489c-4188-a66f-d49dd67ade8d" providerId="ADAL" clId="{ED20C423-2639-482C-82A5-4E1866416FE4}" dt="2019-10-25T19:42:01.422" v="291"/>
          <ac:spMkLst>
            <pc:docMk/>
            <pc:sldMk cId="1214133919" sldId="262"/>
            <ac:spMk id="3" creationId="{BEF586B1-0CE9-D04E-968C-54369ECA4158}"/>
          </ac:spMkLst>
        </pc:spChg>
      </pc:sldChg>
      <pc:sldChg chg="modSp">
        <pc:chgData name="Lee, Salina (MEDJCT)" userId="026a03f6-489c-4188-a66f-d49dd67ade8d" providerId="ADAL" clId="{ED20C423-2639-482C-82A5-4E1866416FE4}" dt="2019-10-25T19:41:54.342" v="290"/>
        <pc:sldMkLst>
          <pc:docMk/>
          <pc:sldMk cId="2911476118" sldId="263"/>
        </pc:sldMkLst>
        <pc:spChg chg="mod">
          <ac:chgData name="Lee, Salina (MEDJCT)" userId="026a03f6-489c-4188-a66f-d49dd67ade8d" providerId="ADAL" clId="{ED20C423-2639-482C-82A5-4E1866416FE4}" dt="2019-10-25T19:41:54.342" v="290"/>
          <ac:spMkLst>
            <pc:docMk/>
            <pc:sldMk cId="2911476118" sldId="263"/>
            <ac:spMk id="3" creationId="{BEF586B1-0CE9-D04E-968C-54369ECA4158}"/>
          </ac:spMkLst>
        </pc:spChg>
      </pc:sldChg>
    </pc:docChg>
  </pc:docChgLst>
  <pc:docChgLst>
    <pc:chgData name="Diepen, Jamey (MEDJCT)" userId="1e8b3343-d0b6-4858-95eb-387a7f96d97c" providerId="ADAL" clId="{EA5CF81F-9B6F-4B66-91F8-C6EEA1081C21}"/>
    <pc:docChg chg="custSel modMainMaster">
      <pc:chgData name="Diepen, Jamey (MEDJCT)" userId="1e8b3343-d0b6-4858-95eb-387a7f96d97c" providerId="ADAL" clId="{EA5CF81F-9B6F-4B66-91F8-C6EEA1081C21}" dt="2022-06-08T16:17:38.980" v="9"/>
      <pc:docMkLst>
        <pc:docMk/>
      </pc:docMkLst>
      <pc:sldMasterChg chg="modSldLayout">
        <pc:chgData name="Diepen, Jamey (MEDJCT)" userId="1e8b3343-d0b6-4858-95eb-387a7f96d97c" providerId="ADAL" clId="{EA5CF81F-9B6F-4B66-91F8-C6EEA1081C21}" dt="2022-06-08T16:17:38.980" v="9"/>
        <pc:sldMasterMkLst>
          <pc:docMk/>
          <pc:sldMasterMk cId="835015973" sldId="2147483660"/>
        </pc:sldMasterMkLst>
        <pc:sldLayoutChg chg="modSp mod">
          <pc:chgData name="Diepen, Jamey (MEDJCT)" userId="1e8b3343-d0b6-4858-95eb-387a7f96d97c" providerId="ADAL" clId="{EA5CF81F-9B6F-4B66-91F8-C6EEA1081C21}" dt="2022-06-08T16:17:07.006" v="1" actId="1076"/>
          <pc:sldLayoutMkLst>
            <pc:docMk/>
            <pc:sldMasterMk cId="835015973" sldId="2147483660"/>
            <pc:sldLayoutMk cId="3907094102" sldId="2147483674"/>
          </pc:sldLayoutMkLst>
          <pc:picChg chg="mod modCrop">
            <ac:chgData name="Diepen, Jamey (MEDJCT)" userId="1e8b3343-d0b6-4858-95eb-387a7f96d97c" providerId="ADAL" clId="{EA5CF81F-9B6F-4B66-91F8-C6EEA1081C21}" dt="2022-06-08T16:17:07.006" v="1" actId="1076"/>
            <ac:picMkLst>
              <pc:docMk/>
              <pc:sldMasterMk cId="835015973" sldId="2147483660"/>
              <pc:sldLayoutMk cId="3907094102" sldId="2147483674"/>
              <ac:picMk id="6" creationId="{904D0A9B-79BB-1447-8C29-44B5168983A4}"/>
            </ac:picMkLst>
          </pc:picChg>
        </pc:sldLayoutChg>
        <pc:sldLayoutChg chg="addSp delSp modSp mod">
          <pc:chgData name="Diepen, Jamey (MEDJCT)" userId="1e8b3343-d0b6-4858-95eb-387a7f96d97c" providerId="ADAL" clId="{EA5CF81F-9B6F-4B66-91F8-C6EEA1081C21}" dt="2022-06-08T16:17:31.805" v="5"/>
          <pc:sldLayoutMkLst>
            <pc:docMk/>
            <pc:sldMasterMk cId="835015973" sldId="2147483660"/>
            <pc:sldLayoutMk cId="3977459218" sldId="2147483682"/>
          </pc:sldLayoutMkLst>
          <pc:picChg chg="del">
            <ac:chgData name="Diepen, Jamey (MEDJCT)" userId="1e8b3343-d0b6-4858-95eb-387a7f96d97c" providerId="ADAL" clId="{EA5CF81F-9B6F-4B66-91F8-C6EEA1081C21}" dt="2022-06-08T16:17:31.358" v="4" actId="478"/>
            <ac:picMkLst>
              <pc:docMk/>
              <pc:sldMasterMk cId="835015973" sldId="2147483660"/>
              <pc:sldLayoutMk cId="3977459218" sldId="2147483682"/>
              <ac:picMk id="8" creationId="{9B32ED90-0CA3-A74B-BB2A-AD355FC294B7}"/>
            </ac:picMkLst>
          </pc:picChg>
          <pc:picChg chg="add mod">
            <ac:chgData name="Diepen, Jamey (MEDJCT)" userId="1e8b3343-d0b6-4858-95eb-387a7f96d97c" providerId="ADAL" clId="{EA5CF81F-9B6F-4B66-91F8-C6EEA1081C21}" dt="2022-06-08T16:17:31.805" v="5"/>
            <ac:picMkLst>
              <pc:docMk/>
              <pc:sldMasterMk cId="835015973" sldId="2147483660"/>
              <pc:sldLayoutMk cId="3977459218" sldId="2147483682"/>
              <ac:picMk id="9" creationId="{6FD90E97-092B-4673-8242-1CE71AB33452}"/>
            </ac:picMkLst>
          </pc:picChg>
        </pc:sldLayoutChg>
        <pc:sldLayoutChg chg="addSp delSp modSp mod">
          <pc:chgData name="Diepen, Jamey (MEDJCT)" userId="1e8b3343-d0b6-4858-95eb-387a7f96d97c" providerId="ADAL" clId="{EA5CF81F-9B6F-4B66-91F8-C6EEA1081C21}" dt="2022-06-08T16:17:35.476" v="7"/>
          <pc:sldLayoutMkLst>
            <pc:docMk/>
            <pc:sldMasterMk cId="835015973" sldId="2147483660"/>
            <pc:sldLayoutMk cId="2336580455" sldId="2147483686"/>
          </pc:sldLayoutMkLst>
          <pc:picChg chg="add mod">
            <ac:chgData name="Diepen, Jamey (MEDJCT)" userId="1e8b3343-d0b6-4858-95eb-387a7f96d97c" providerId="ADAL" clId="{EA5CF81F-9B6F-4B66-91F8-C6EEA1081C21}" dt="2022-06-08T16:17:35.476" v="7"/>
            <ac:picMkLst>
              <pc:docMk/>
              <pc:sldMasterMk cId="835015973" sldId="2147483660"/>
              <pc:sldLayoutMk cId="2336580455" sldId="2147483686"/>
              <ac:picMk id="7" creationId="{AC3BD451-B7B8-4E15-9F5D-EEA88377C13D}"/>
            </ac:picMkLst>
          </pc:picChg>
          <pc:picChg chg="del">
            <ac:chgData name="Diepen, Jamey (MEDJCT)" userId="1e8b3343-d0b6-4858-95eb-387a7f96d97c" providerId="ADAL" clId="{EA5CF81F-9B6F-4B66-91F8-C6EEA1081C21}" dt="2022-06-08T16:17:35.063" v="6" actId="478"/>
            <ac:picMkLst>
              <pc:docMk/>
              <pc:sldMasterMk cId="835015973" sldId="2147483660"/>
              <pc:sldLayoutMk cId="2336580455" sldId="2147483686"/>
              <ac:picMk id="10" creationId="{48B8B07F-76D4-134A-9B42-4489F2BE3EA8}"/>
            </ac:picMkLst>
          </pc:picChg>
        </pc:sldLayoutChg>
        <pc:sldLayoutChg chg="modSp mod">
          <pc:chgData name="Diepen, Jamey (MEDJCT)" userId="1e8b3343-d0b6-4858-95eb-387a7f96d97c" providerId="ADAL" clId="{EA5CF81F-9B6F-4B66-91F8-C6EEA1081C21}" dt="2022-06-08T16:17:25.423" v="3" actId="1076"/>
          <pc:sldLayoutMkLst>
            <pc:docMk/>
            <pc:sldMasterMk cId="835015973" sldId="2147483660"/>
            <pc:sldLayoutMk cId="1985905356" sldId="2147483687"/>
          </pc:sldLayoutMkLst>
          <pc:picChg chg="mod modCrop">
            <ac:chgData name="Diepen, Jamey (MEDJCT)" userId="1e8b3343-d0b6-4858-95eb-387a7f96d97c" providerId="ADAL" clId="{EA5CF81F-9B6F-4B66-91F8-C6EEA1081C21}" dt="2022-06-08T16:17:25.423" v="3" actId="1076"/>
            <ac:picMkLst>
              <pc:docMk/>
              <pc:sldMasterMk cId="835015973" sldId="2147483660"/>
              <pc:sldLayoutMk cId="1985905356" sldId="2147483687"/>
              <ac:picMk id="7" creationId="{18FF3E97-42A4-3F4E-BD91-090F5AA70911}"/>
            </ac:picMkLst>
          </pc:picChg>
        </pc:sldLayoutChg>
        <pc:sldLayoutChg chg="addSp delSp modSp mod">
          <pc:chgData name="Diepen, Jamey (MEDJCT)" userId="1e8b3343-d0b6-4858-95eb-387a7f96d97c" providerId="ADAL" clId="{EA5CF81F-9B6F-4B66-91F8-C6EEA1081C21}" dt="2022-06-08T16:17:38.980" v="9"/>
          <pc:sldLayoutMkLst>
            <pc:docMk/>
            <pc:sldMasterMk cId="835015973" sldId="2147483660"/>
            <pc:sldLayoutMk cId="89595340" sldId="2147483688"/>
          </pc:sldLayoutMkLst>
          <pc:picChg chg="add mod">
            <ac:chgData name="Diepen, Jamey (MEDJCT)" userId="1e8b3343-d0b6-4858-95eb-387a7f96d97c" providerId="ADAL" clId="{EA5CF81F-9B6F-4B66-91F8-C6EEA1081C21}" dt="2022-06-08T16:17:38.980" v="9"/>
            <ac:picMkLst>
              <pc:docMk/>
              <pc:sldMasterMk cId="835015973" sldId="2147483660"/>
              <pc:sldLayoutMk cId="89595340" sldId="2147483688"/>
              <ac:picMk id="7" creationId="{C5FD9906-09A6-400E-96AE-417A046C6C1F}"/>
            </ac:picMkLst>
          </pc:picChg>
          <pc:picChg chg="del">
            <ac:chgData name="Diepen, Jamey (MEDJCT)" userId="1e8b3343-d0b6-4858-95eb-387a7f96d97c" providerId="ADAL" clId="{EA5CF81F-9B6F-4B66-91F8-C6EEA1081C21}" dt="2022-06-08T16:17:38.560" v="8" actId="478"/>
            <ac:picMkLst>
              <pc:docMk/>
              <pc:sldMasterMk cId="835015973" sldId="2147483660"/>
              <pc:sldLayoutMk cId="89595340" sldId="2147483688"/>
              <ac:picMk id="10" creationId="{5C927608-390D-A747-9A13-7054B792BB63}"/>
            </ac:picMkLst>
          </pc:pic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D2A-2440-8A2F-B972539BA927}"/>
              </c:ext>
            </c:extLst>
          </c:dPt>
          <c:dPt>
            <c:idx val="1"/>
            <c:bubble3D val="0"/>
            <c:explosion val="1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D2A-2440-8A2F-B972539BA9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D2A-2440-8A2F-B972539BA92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D2A-2440-8A2F-B972539BA927}"/>
              </c:ext>
            </c:extLst>
          </c:dPt>
          <c:cat>
            <c:strRef>
              <c:f>Sheet1!$A$2:$A$5</c:f>
              <c:strCache>
                <c:ptCount val="3"/>
                <c:pt idx="0">
                  <c:v>Item Name 1</c:v>
                </c:pt>
                <c:pt idx="1">
                  <c:v>Item Name 2</c:v>
                </c:pt>
                <c:pt idx="2">
                  <c:v>Item Name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D2A-2440-8A2F-B972539BA9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0.75675875145191251"/>
          <c:y val="9.904911896274271E-2"/>
          <c:w val="0.14902805118110199"/>
          <c:h val="0.258366494933162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430446194225706E-2"/>
          <c:y val="0.113356117597296"/>
          <c:w val="0.85246827234830902"/>
          <c:h val="0.841474951964217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Item Name 3</c:v>
                </c:pt>
              </c:strCache>
            </c:strRef>
          </c:tx>
          <c:spPr>
            <a:solidFill>
              <a:srgbClr val="40404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0.31749662023808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DA-8F49-8C54-AA9DF4F87D9B}"/>
                </c:ext>
              </c:extLst>
            </c:dLbl>
            <c:dLbl>
              <c:idx val="4"/>
              <c:layout>
                <c:manualLayout>
                  <c:x val="-2.0703933747412001E-3"/>
                  <c:y val="-0.1142408376460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DA-8F49-8C54-AA9DF4F87D9B}"/>
                </c:ext>
              </c:extLst>
            </c:dLbl>
            <c:dLbl>
              <c:idx val="5"/>
              <c:layout>
                <c:manualLayout>
                  <c:x val="4.9027327466419596E-4"/>
                  <c:y val="-0.197574771576782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charset="0"/>
                      <a:ea typeface="Arial" charset="0"/>
                      <a:cs typeface="Arial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794117647058801E-2"/>
                      <c:h val="2.59541370992554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87DA-8F49-8C54-AA9DF4F87D9B}"/>
                </c:ext>
              </c:extLst>
            </c:dLbl>
            <c:dLbl>
              <c:idx val="8"/>
              <c:layout>
                <c:manualLayout>
                  <c:x val="-7.1894594304114802E-17"/>
                  <c:y val="-0.31836100005397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7DA-8F49-8C54-AA9DF4F87D9B}"/>
                </c:ext>
              </c:extLst>
            </c:dLbl>
            <c:dLbl>
              <c:idx val="11"/>
              <c:layout>
                <c:manualLayout>
                  <c:x val="0"/>
                  <c:y val="-0.385434919823447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7DA-8F49-8C54-AA9DF4F87D9B}"/>
                </c:ext>
              </c:extLst>
            </c:dLbl>
            <c:dLbl>
              <c:idx val="14"/>
              <c:layout>
                <c:manualLayout>
                  <c:x val="0"/>
                  <c:y val="-0.2045412212435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DA-8F49-8C54-AA9DF4F87D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2">
                  <c:v>17</c:v>
                </c:pt>
                <c:pt idx="5">
                  <c:v>10</c:v>
                </c:pt>
                <c:pt idx="8">
                  <c:v>17</c:v>
                </c:pt>
                <c:pt idx="11">
                  <c:v>21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7DA-8F49-8C54-AA9DF4F87D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Item Name 2</c:v>
                </c:pt>
              </c:strCache>
            </c:strRef>
          </c:tx>
          <c:spPr>
            <a:solidFill>
              <a:srgbClr val="799D49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0.1426926592420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7DA-8F49-8C54-AA9DF4F87D9B}"/>
                </c:ext>
              </c:extLst>
            </c:dLbl>
            <c:dLbl>
              <c:idx val="4"/>
              <c:layout>
                <c:manualLayout>
                  <c:x val="0"/>
                  <c:y val="-0.1142408376460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7DA-8F49-8C54-AA9DF4F87D9B}"/>
                </c:ext>
              </c:extLst>
            </c:dLbl>
            <c:dLbl>
              <c:idx val="7"/>
              <c:layout>
                <c:manualLayout>
                  <c:x val="-7.5913546780742203E-17"/>
                  <c:y val="-0.14355719921720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7DA-8F49-8C54-AA9DF4F87D9B}"/>
                </c:ext>
              </c:extLst>
            </c:dLbl>
            <c:dLbl>
              <c:idx val="10"/>
              <c:layout>
                <c:manualLayout>
                  <c:x val="0"/>
                  <c:y val="-0.184213160515028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7DA-8F49-8C54-AA9DF4F87D9B}"/>
                </c:ext>
              </c:extLst>
            </c:dLbl>
            <c:dLbl>
              <c:idx val="13"/>
              <c:layout>
                <c:manualLayout>
                  <c:x val="-1.51827093561481E-16"/>
                  <c:y val="-0.11510521746191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7DA-8F49-8C54-AA9DF4F87D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1">
                  <c:v>7</c:v>
                </c:pt>
                <c:pt idx="4">
                  <c:v>5</c:v>
                </c:pt>
                <c:pt idx="7">
                  <c:v>7</c:v>
                </c:pt>
                <c:pt idx="10">
                  <c:v>9</c:v>
                </c:pt>
                <c:pt idx="1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7DA-8F49-8C54-AA9DF4F87D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Item Name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745704933279501E-3"/>
                  <c:y val="-0.2353188331330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7DA-8F49-8C54-AA9DF4F87D9B}"/>
                </c:ext>
              </c:extLst>
            </c:dLbl>
            <c:dLbl>
              <c:idx val="3"/>
              <c:layout>
                <c:manualLayout>
                  <c:x val="0"/>
                  <c:y val="-0.179306991736788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7DA-8F49-8C54-AA9DF4F87D9B}"/>
                </c:ext>
              </c:extLst>
            </c:dLbl>
            <c:dLbl>
              <c:idx val="6"/>
              <c:layout>
                <c:manualLayout>
                  <c:x val="-2.3491409866558599E-3"/>
                  <c:y val="-0.2353188331330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7DA-8F49-8C54-AA9DF4F87D9B}"/>
                </c:ext>
              </c:extLst>
            </c:dLbl>
            <c:dLbl>
              <c:idx val="9"/>
              <c:layout>
                <c:manualLayout>
                  <c:x val="-1.1745704933280199E-3"/>
                  <c:y val="-0.334410464762718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7DA-8F49-8C54-AA9DF4F87D9B}"/>
                </c:ext>
              </c:extLst>
            </c:dLbl>
            <c:dLbl>
              <c:idx val="12"/>
              <c:layout>
                <c:manualLayout>
                  <c:x val="1.1745704933277599E-3"/>
                  <c:y val="-0.16834433447498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7DA-8F49-8C54-AA9DF4F87D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12</c:v>
                </c:pt>
                <c:pt idx="3">
                  <c:v>8</c:v>
                </c:pt>
                <c:pt idx="6">
                  <c:v>12</c:v>
                </c:pt>
                <c:pt idx="9">
                  <c:v>18</c:v>
                </c:pt>
                <c:pt idx="1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87DA-8F49-8C54-AA9DF4F87D9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784772384"/>
        <c:axId val="784774160"/>
      </c:barChart>
      <c:catAx>
        <c:axId val="7847723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84774160"/>
        <c:crosses val="autoZero"/>
        <c:auto val="1"/>
        <c:lblAlgn val="ctr"/>
        <c:lblOffset val="100"/>
        <c:noMultiLvlLbl val="0"/>
      </c:catAx>
      <c:valAx>
        <c:axId val="7847741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84772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9.3965639466234471E-2"/>
          <c:y val="7.1694915290813621E-2"/>
          <c:w val="0.19558238398081099"/>
          <c:h val="0.191060727662464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C4B26A-2701-1C41-B651-F7B4B1FB5B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263E31-BEE7-6542-B928-8A19B5B755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D961A-6A99-DA46-9216-16F637C899D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AF6E77-4426-084C-93EB-A919116302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7EBEFD-183B-AB4F-81EE-375B38477B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379A4-1607-7440-AA04-69D9933E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08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C65E5-3648-484A-B8C4-73C9363A23B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3B7E6-9D4D-6343-8BB4-A67F026A2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8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DAEEEB0-A9E7-A645-AC33-4210EEC62D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125057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04D0A9B-79BB-1447-8C29-44B5168983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54512"/>
          <a:stretch/>
        </p:blipFill>
        <p:spPr>
          <a:xfrm>
            <a:off x="9888713" y="354949"/>
            <a:ext cx="1550253" cy="54067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06E7A9-1DEE-4340-88D4-92F61AC744D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4851349A-3E99-684F-99E0-9F6C75062A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60425" y="2508337"/>
            <a:ext cx="10250487" cy="1015663"/>
          </a:xfrm>
          <a:prstGeom prst="rect">
            <a:avLst/>
          </a:prstGeom>
        </p:spPr>
        <p:txBody>
          <a:bodyPr/>
          <a:lstStyle>
            <a:lvl1pPr>
              <a:defRPr sz="6600" b="1" i="0" spc="-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TITLE HERE (V2)</a:t>
            </a:r>
          </a:p>
        </p:txBody>
      </p:sp>
    </p:spTree>
    <p:extLst>
      <p:ext uri="{BB962C8B-B14F-4D97-AF65-F5344CB8AC3E}">
        <p14:creationId xmlns:p14="http://schemas.microsoft.com/office/powerpoint/2010/main" val="390709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DAEEEB0-A9E7-A645-AC33-4210EEC62D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125057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06E7A9-1DEE-4340-88D4-92F61AC744D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4851349A-3E99-684F-99E0-9F6C75062A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60425" y="2508337"/>
            <a:ext cx="10250487" cy="1015663"/>
          </a:xfrm>
          <a:prstGeom prst="rect">
            <a:avLst/>
          </a:prstGeom>
        </p:spPr>
        <p:txBody>
          <a:bodyPr/>
          <a:lstStyle>
            <a:lvl1pPr algn="ctr">
              <a:defRPr sz="6600" b="1" i="0" spc="-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FF3E97-42A4-3F4E-BD91-090F5AA709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4099"/>
          <a:stretch/>
        </p:blipFill>
        <p:spPr>
          <a:xfrm>
            <a:off x="10241174" y="5854391"/>
            <a:ext cx="1353472" cy="81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90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6DBF489-FE82-6A45-B3EB-7D888DC067C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D75286DF-66AD-D344-8A7C-C1F76038EE1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87375" y="1588144"/>
            <a:ext cx="11017249" cy="221599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Arial" charset="0"/>
              <a:buChar char="•"/>
              <a:defRPr sz="2400" b="0" i="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list items </a:t>
            </a:r>
          </a:p>
          <a:p>
            <a:pPr lvl="0"/>
            <a:r>
              <a:rPr lang="en-US" dirty="0"/>
              <a:t>Here</a:t>
            </a:r>
          </a:p>
          <a:p>
            <a:pPr lvl="0"/>
            <a:r>
              <a:rPr lang="en-US" dirty="0"/>
              <a:t>And here</a:t>
            </a:r>
          </a:p>
          <a:p>
            <a:pPr lvl="0"/>
            <a:r>
              <a:rPr lang="en-US" dirty="0"/>
              <a:t>And here</a:t>
            </a:r>
          </a:p>
          <a:p>
            <a:pPr lvl="0"/>
            <a:r>
              <a:rPr lang="en-US" dirty="0"/>
              <a:t>Also here</a:t>
            </a:r>
          </a:p>
          <a:p>
            <a:pPr lvl="0"/>
            <a:r>
              <a:rPr lang="en-US" dirty="0"/>
              <a:t>Maybe one more here too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4542E5A-EA3B-F349-8FF0-6EE397DCE26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7354" y="441325"/>
            <a:ext cx="9903498" cy="76528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800" b="1" i="0">
                <a:solidFill>
                  <a:schemeClr val="accent1"/>
                </a:solidFill>
                <a:latin typeface="+mj-lt"/>
                <a:ea typeface="Avenir Black" panose="02000503020000020003" pitchFamily="2" charset="0"/>
                <a:cs typeface="Arial" charset="0"/>
              </a:defRPr>
            </a:lvl1pPr>
          </a:lstStyle>
          <a:p>
            <a:r>
              <a:rPr lang="en-US" dirty="0"/>
              <a:t>INSERT TITLE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FD90E97-092B-4673-8242-1CE71AB334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4099"/>
          <a:stretch/>
        </p:blipFill>
        <p:spPr>
          <a:xfrm>
            <a:off x="10241174" y="5854391"/>
            <a:ext cx="1353472" cy="81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459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ab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86FF9A-C675-864E-9F5E-275C19848A0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B888C13-9289-DC49-AC13-D0108B18C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70125" y="473478"/>
            <a:ext cx="7652321" cy="615553"/>
          </a:xfrm>
          <a:prstGeom prst="rect">
            <a:avLst/>
          </a:prstGeom>
        </p:spPr>
        <p:txBody>
          <a:bodyPr anchor="ctr"/>
          <a:lstStyle>
            <a:lvl1pPr algn="ctr">
              <a:defRPr sz="3800" b="1" i="0">
                <a:solidFill>
                  <a:schemeClr val="accent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MULTI-PURPOSE SLIDE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392F72AA-95E6-0146-865C-97389EBE3F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270125" y="1844675"/>
            <a:ext cx="7651750" cy="3389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3BD451-B7B8-4E15-9F5D-EEA88377C1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4099"/>
          <a:stretch/>
        </p:blipFill>
        <p:spPr>
          <a:xfrm>
            <a:off x="10241174" y="5854391"/>
            <a:ext cx="1353472" cy="81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80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810EE253-0967-1F41-994F-BFC702C8B8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97354" y="6058038"/>
            <a:ext cx="526142" cy="493592"/>
          </a:xfrm>
        </p:spPr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57F98D-BE2A-134C-A68D-87C3CF96CA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70125" y="473478"/>
            <a:ext cx="7652321" cy="615553"/>
          </a:xfrm>
          <a:prstGeom prst="rect">
            <a:avLst/>
          </a:prstGeom>
        </p:spPr>
        <p:txBody>
          <a:bodyPr anchor="ctr"/>
          <a:lstStyle>
            <a:lvl1pPr algn="ctr">
              <a:defRPr sz="3800" b="1" i="0">
                <a:solidFill>
                  <a:schemeClr val="accent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MULTI-PURPOSE SLIDE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F1D4AC-5108-824A-B347-0098526329C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270125" y="1844675"/>
            <a:ext cx="7651750" cy="3389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FD9906-09A6-400E-96AE-417A046C6C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4099"/>
          <a:stretch/>
        </p:blipFill>
        <p:spPr>
          <a:xfrm>
            <a:off x="10241174" y="5854391"/>
            <a:ext cx="1353472" cy="81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9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B9089B-6C49-634B-920B-9A1AC375D6BB}"/>
              </a:ext>
            </a:extLst>
          </p:cNvPr>
          <p:cNvSpPr txBox="1"/>
          <p:nvPr userDrawn="1"/>
        </p:nvSpPr>
        <p:spPr>
          <a:xfrm>
            <a:off x="3500438" y="32718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8C8643F-A8EF-3443-82A1-25364CA7BF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7354" y="6058038"/>
            <a:ext cx="526142" cy="493592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01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7" r:id="rId2"/>
    <p:sldLayoutId id="2147483682" r:id="rId3"/>
    <p:sldLayoutId id="2147483686" r:id="rId4"/>
    <p:sldLayoutId id="2147483688" r:id="rId5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342900" eaLnBrk="1" hangingPunct="1">
        <a:defRPr>
          <a:latin typeface="+mn-lt"/>
          <a:ea typeface="+mn-ea"/>
          <a:cs typeface="+mn-cs"/>
        </a:defRPr>
      </a:lvl2pPr>
      <a:lvl3pPr marL="685800" eaLnBrk="1" hangingPunct="1">
        <a:defRPr>
          <a:latin typeface="+mn-lt"/>
          <a:ea typeface="+mn-ea"/>
          <a:cs typeface="+mn-cs"/>
        </a:defRPr>
      </a:lvl3pPr>
      <a:lvl4pPr marL="1028700" eaLnBrk="1" hangingPunct="1">
        <a:defRPr>
          <a:latin typeface="+mn-lt"/>
          <a:ea typeface="+mn-ea"/>
          <a:cs typeface="+mn-cs"/>
        </a:defRPr>
      </a:lvl4pPr>
      <a:lvl5pPr marL="1371600" eaLnBrk="1" hangingPunct="1">
        <a:defRPr>
          <a:latin typeface="+mn-lt"/>
          <a:ea typeface="+mn-ea"/>
          <a:cs typeface="+mn-cs"/>
        </a:defRPr>
      </a:lvl5pPr>
      <a:lvl6pPr marL="1714500" eaLnBrk="1" hangingPunct="1">
        <a:defRPr>
          <a:latin typeface="+mn-lt"/>
          <a:ea typeface="+mn-ea"/>
          <a:cs typeface="+mn-cs"/>
        </a:defRPr>
      </a:lvl6pPr>
      <a:lvl7pPr marL="2057400" eaLnBrk="1" hangingPunct="1">
        <a:defRPr>
          <a:latin typeface="+mn-lt"/>
          <a:ea typeface="+mn-ea"/>
          <a:cs typeface="+mn-cs"/>
        </a:defRPr>
      </a:lvl7pPr>
      <a:lvl8pPr marL="2400300" eaLnBrk="1" hangingPunct="1">
        <a:defRPr>
          <a:latin typeface="+mn-lt"/>
          <a:ea typeface="+mn-ea"/>
          <a:cs typeface="+mn-cs"/>
        </a:defRPr>
      </a:lvl8pPr>
      <a:lvl9pPr marL="27432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342900" eaLnBrk="1" hangingPunct="1">
        <a:defRPr>
          <a:latin typeface="+mn-lt"/>
          <a:ea typeface="+mn-ea"/>
          <a:cs typeface="+mn-cs"/>
        </a:defRPr>
      </a:lvl2pPr>
      <a:lvl3pPr marL="685800" eaLnBrk="1" hangingPunct="1">
        <a:defRPr>
          <a:latin typeface="+mn-lt"/>
          <a:ea typeface="+mn-ea"/>
          <a:cs typeface="+mn-cs"/>
        </a:defRPr>
      </a:lvl3pPr>
      <a:lvl4pPr marL="1028700" eaLnBrk="1" hangingPunct="1">
        <a:defRPr>
          <a:latin typeface="+mn-lt"/>
          <a:ea typeface="+mn-ea"/>
          <a:cs typeface="+mn-cs"/>
        </a:defRPr>
      </a:lvl4pPr>
      <a:lvl5pPr marL="1371600" eaLnBrk="1" hangingPunct="1">
        <a:defRPr>
          <a:latin typeface="+mn-lt"/>
          <a:ea typeface="+mn-ea"/>
          <a:cs typeface="+mn-cs"/>
        </a:defRPr>
      </a:lvl5pPr>
      <a:lvl6pPr marL="1714500" eaLnBrk="1" hangingPunct="1">
        <a:defRPr>
          <a:latin typeface="+mn-lt"/>
          <a:ea typeface="+mn-ea"/>
          <a:cs typeface="+mn-cs"/>
        </a:defRPr>
      </a:lvl6pPr>
      <a:lvl7pPr marL="2057400" eaLnBrk="1" hangingPunct="1">
        <a:defRPr>
          <a:latin typeface="+mn-lt"/>
          <a:ea typeface="+mn-ea"/>
          <a:cs typeface="+mn-cs"/>
        </a:defRPr>
      </a:lvl7pPr>
      <a:lvl8pPr marL="2400300" eaLnBrk="1" hangingPunct="1">
        <a:defRPr>
          <a:latin typeface="+mn-lt"/>
          <a:ea typeface="+mn-ea"/>
          <a:cs typeface="+mn-cs"/>
        </a:defRPr>
      </a:lvl8pPr>
      <a:lvl9pPr marL="2743200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278" userDrawn="1">
          <p15:clr>
            <a:srgbClr val="F26B43"/>
          </p15:clr>
        </p15:guide>
        <p15:guide id="4" orient="horz" pos="4042" userDrawn="1">
          <p15:clr>
            <a:srgbClr val="F26B43"/>
          </p15:clr>
        </p15:guide>
        <p15:guide id="5" pos="370" userDrawn="1">
          <p15:clr>
            <a:srgbClr val="F26B43"/>
          </p15:clr>
        </p15:guide>
        <p15:guide id="6" pos="7287" userDrawn="1">
          <p15:clr>
            <a:srgbClr val="F26B43"/>
          </p15:clr>
        </p15:guide>
        <p15:guide id="7" orient="horz" pos="414" userDrawn="1">
          <p15:clr>
            <a:srgbClr val="F26B43"/>
          </p15:clr>
        </p15:guide>
        <p15:guide id="8" pos="89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9895D9-BE32-F84B-8CE8-715CD2B1108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9478D44-9DBB-43F7-9E4E-C7966BFA10E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2504821"/>
            <a:ext cx="10272712" cy="1019179"/>
          </a:xfrm>
          <a:prstGeom prst="rect">
            <a:avLst/>
          </a:prstGeom>
        </p:spPr>
        <p:txBody>
          <a:bodyPr/>
          <a:lstStyle/>
          <a:p>
            <a:r>
              <a:rPr lang="en-US" sz="6600" b="1" spc="-150" dirty="0">
                <a:solidFill>
                  <a:schemeClr val="accent1"/>
                </a:solidFill>
              </a:rPr>
              <a:t>YOUR</a:t>
            </a:r>
            <a:r>
              <a:rPr lang="en-US" sz="6600" b="1" spc="-150" baseline="0" dirty="0">
                <a:solidFill>
                  <a:schemeClr val="accent1"/>
                </a:solidFill>
              </a:rPr>
              <a:t> TITLE HERE (V2)</a:t>
            </a:r>
            <a:endParaRPr lang="en-CA" sz="6600" b="1" spc="-15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2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197F22-8A89-5C45-A6E7-4AA4C9E638C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1F818A9-845E-42EB-A8B8-8ACAECF8718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2523109"/>
            <a:ext cx="10272712" cy="10156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sz="6600" b="1" spc="-150" dirty="0">
                <a:solidFill>
                  <a:schemeClr val="accent1"/>
                </a:solidFill>
              </a:rPr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125716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DE1D80-11EC-304F-9ECB-2D87B2D1848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765E35-BC7B-8649-B46C-724DF7AE50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2E9B6E9-08EA-634C-8116-EC365946B3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INSERT</a:t>
            </a:r>
            <a:r>
              <a:rPr lang="en-US" baseline="0" dirty="0"/>
              <a:t>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469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1C984A-D43C-3943-A71C-D8B72C1A792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2B6A05-36AB-DE4C-A516-F46DDE581BB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D1921EF-EEA5-9845-8F10-E3A1427D0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MUTLI-PURPOSE</a:t>
            </a:r>
            <a:r>
              <a:rPr lang="en-US" baseline="0" dirty="0"/>
              <a:t>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24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65AD8B-2F60-A64F-80E0-FC803882FD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Content Placeholder 4" title="Example Table ">
            <a:extLst>
              <a:ext uri="{FF2B5EF4-FFF2-40B4-BE49-F238E27FC236}">
                <a16:creationId xmlns:a16="http://schemas.microsoft.com/office/drawing/2014/main" id="{6ACAF423-2C78-DA46-9281-D9533623E8DD}"/>
              </a:ext>
            </a:extLst>
          </p:cNvPr>
          <p:cNvGraphicFramePr>
            <a:graphicFrameLocks/>
          </p:cNvGraphicFramePr>
          <p:nvPr/>
        </p:nvGraphicFramePr>
        <p:xfrm>
          <a:off x="2270125" y="1921780"/>
          <a:ext cx="8128000" cy="331730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96019087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9004845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68374616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9374318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52384548"/>
                    </a:ext>
                  </a:extLst>
                </a:gridCol>
              </a:tblGrid>
              <a:tr h="552884"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LOREM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DERGUIT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DOROLIS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BIPSUM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SINUGHUT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279231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3.9%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Ipsum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100.2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Ipsum 1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99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3425817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4.9%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Dolorus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106.2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Ipsum 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76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837557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4.9%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Sectium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189.3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Sectium</a:t>
                      </a:r>
                      <a:r>
                        <a:rPr lang="en-US" sz="1400" baseline="0" dirty="0"/>
                        <a:t> 1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65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8564342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7.9%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/>
                        <a:t>Solures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176.6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Sectium</a:t>
                      </a:r>
                      <a:r>
                        <a:rPr lang="en-US" sz="1400" baseline="0" dirty="0"/>
                        <a:t> 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26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8315844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3.5%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Loresuior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165.4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/>
                        <a:t>Dolorus</a:t>
                      </a:r>
                      <a:r>
                        <a:rPr lang="en-US" sz="1400" baseline="0" dirty="0"/>
                        <a:t> 3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65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8877341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BEF586B1-0CE9-D04E-968C-54369ECA4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TABLE</a:t>
            </a:r>
          </a:p>
        </p:txBody>
      </p:sp>
    </p:spTree>
    <p:extLst>
      <p:ext uri="{BB962C8B-B14F-4D97-AF65-F5344CB8AC3E}">
        <p14:creationId xmlns:p14="http://schemas.microsoft.com/office/powerpoint/2010/main" val="2911476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65AD8B-2F60-A64F-80E0-FC803882FD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Content Placeholder 8" title="Pie Chart">
            <a:extLst>
              <a:ext uri="{FF2B5EF4-FFF2-40B4-BE49-F238E27FC236}">
                <a16:creationId xmlns:a16="http://schemas.microsoft.com/office/drawing/2014/main" id="{88903907-FCC7-7749-8F51-FACDB45A623F}"/>
              </a:ext>
            </a:extLst>
          </p:cNvPr>
          <p:cNvGraphicFramePr>
            <a:graphicFrameLocks/>
          </p:cNvGraphicFramePr>
          <p:nvPr/>
        </p:nvGraphicFramePr>
        <p:xfrm>
          <a:off x="597354" y="1670921"/>
          <a:ext cx="10812463" cy="4633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BEF586B1-0CE9-D04E-968C-54369ECA4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GRAPH</a:t>
            </a:r>
          </a:p>
        </p:txBody>
      </p:sp>
    </p:spTree>
    <p:extLst>
      <p:ext uri="{BB962C8B-B14F-4D97-AF65-F5344CB8AC3E}">
        <p14:creationId xmlns:p14="http://schemas.microsoft.com/office/powerpoint/2010/main" val="1214133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65AD8B-2F60-A64F-80E0-FC803882FD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Content Placeholder 5" title="Chart 1">
            <a:extLst>
              <a:ext uri="{FF2B5EF4-FFF2-40B4-BE49-F238E27FC236}">
                <a16:creationId xmlns:a16="http://schemas.microsoft.com/office/drawing/2014/main" id="{7992CEC5-73ED-0A41-A1BF-BF83817B9F83}"/>
              </a:ext>
            </a:extLst>
          </p:cNvPr>
          <p:cNvGraphicFramePr>
            <a:graphicFrameLocks/>
          </p:cNvGraphicFramePr>
          <p:nvPr/>
        </p:nvGraphicFramePr>
        <p:xfrm>
          <a:off x="597354" y="1338323"/>
          <a:ext cx="10812463" cy="4633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BEF586B1-0CE9-D04E-968C-54369ECA4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GRAPH</a:t>
            </a:r>
          </a:p>
        </p:txBody>
      </p:sp>
    </p:spTree>
    <p:extLst>
      <p:ext uri="{BB962C8B-B14F-4D97-AF65-F5344CB8AC3E}">
        <p14:creationId xmlns:p14="http://schemas.microsoft.com/office/powerpoint/2010/main" val="2857361380"/>
      </p:ext>
    </p:extLst>
  </p:cSld>
  <p:clrMapOvr>
    <a:masterClrMapping/>
  </p:clrMapOvr>
</p:sld>
</file>

<file path=ppt/theme/theme1.xml><?xml version="1.0" encoding="utf-8"?>
<a:theme xmlns:a="http://schemas.openxmlformats.org/drawingml/2006/main" name="MEDG">
  <a:themeElements>
    <a:clrScheme name="TEAL">
      <a:dk1>
        <a:srgbClr val="000000"/>
      </a:dk1>
      <a:lt1>
        <a:srgbClr val="FFFFFF"/>
      </a:lt1>
      <a:dk2>
        <a:srgbClr val="403F41"/>
      </a:dk2>
      <a:lt2>
        <a:srgbClr val="F4F5F4"/>
      </a:lt2>
      <a:accent1>
        <a:srgbClr val="12828E"/>
      </a:accent1>
      <a:accent2>
        <a:srgbClr val="789C49"/>
      </a:accent2>
      <a:accent3>
        <a:srgbClr val="404041"/>
      </a:accent3>
      <a:accent4>
        <a:srgbClr val="58575B"/>
      </a:accent4>
      <a:accent5>
        <a:srgbClr val="808184"/>
      </a:accent5>
      <a:accent6>
        <a:srgbClr val="A7A8AC"/>
      </a:accent6>
      <a:hlink>
        <a:srgbClr val="51296D"/>
      </a:hlink>
      <a:folHlink>
        <a:srgbClr val="8564A9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TWIG_TEMPLATE_AVENIR_1.18.18" id="{3A800E94-D079-6540-8299-E2F1AA163B03}" vid="{F15D787E-81C5-C94C-A417-6B610AEF47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2933A25629BA40B59EF2F0AA93BA8E" ma:contentTypeVersion="0" ma:contentTypeDescription="Create a new document." ma:contentTypeScope="" ma:versionID="0d1e595d9892a95cae94ac2ca5bfc03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1e205aec6cde8026914b1dac95d2b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70FD25-0D5B-4FBA-96D0-3AB9E34E9C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D63535-F6FF-4AAD-921C-E5398F5BB058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58C4BAB-D448-4E46-B809-A43428B303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1451</TotalTime>
  <Words>65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MEDG</vt:lpstr>
      <vt:lpstr>YOUR TITLE HERE (V2)</vt:lpstr>
      <vt:lpstr>SECTION TITLE</vt:lpstr>
      <vt:lpstr>INSERT TITLE</vt:lpstr>
      <vt:lpstr>MUTLI-PURPOSE SLIDE</vt:lpstr>
      <vt:lpstr>INSERT TABLE</vt:lpstr>
      <vt:lpstr>INSERT GRAPH</vt:lpstr>
      <vt:lpstr>INSERT GRAPH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TITLE HERE (V2)</dc:title>
  <dc:creator>Vandenberg, Geoffrey (TOR-FCB)</dc:creator>
  <cp:lastModifiedBy>Diepen, Jamey (MEDJCT)</cp:lastModifiedBy>
  <cp:revision>104</cp:revision>
  <cp:lastPrinted>2018-01-19T18:14:48Z</cp:lastPrinted>
  <dcterms:created xsi:type="dcterms:W3CDTF">2018-01-29T16:46:11Z</dcterms:created>
  <dcterms:modified xsi:type="dcterms:W3CDTF">2022-06-08T16:17:43Z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0x0101009D2933A25629BA40B59EF2F0AA93BA8E</vt:lpwstr>
  </property>
  <property fmtid="{D5CDD505-2E9C-101B-9397-08002B2CF9AE}" pid="3" name="ComplianceAssetId">
    <vt:lpwstr/>
  </property>
  <property fmtid="{D5CDD505-2E9C-101B-9397-08002B2CF9AE}" pid="4" name="Order">
    <vt:r8>15700</vt:r8>
  </property>
  <property fmtid="{D5CDD505-2E9C-101B-9397-08002B2CF9AE}" pid="5" name="MSIP_Label_034a106e-6316-442c-ad35-738afd673d2b_Enabled">
    <vt:lpwstr>True</vt:lpwstr>
  </property>
  <property fmtid="{D5CDD505-2E9C-101B-9397-08002B2CF9AE}" pid="6" name="MSIP_Label_034a106e-6316-442c-ad35-738afd673d2b_SiteId">
    <vt:lpwstr>cddc1229-ac2a-4b97-b78a-0e5cacb5865c</vt:lpwstr>
  </property>
  <property fmtid="{D5CDD505-2E9C-101B-9397-08002B2CF9AE}" pid="7" name="MSIP_Label_034a106e-6316-442c-ad35-738afd673d2b_Owner">
    <vt:lpwstr>Salina.Lee@ontario.ca</vt:lpwstr>
  </property>
  <property fmtid="{D5CDD505-2E9C-101B-9397-08002B2CF9AE}" pid="8" name="MSIP_Label_034a106e-6316-442c-ad35-738afd673d2b_SetDate">
    <vt:lpwstr>2019-10-25T19:42:35.4056710Z</vt:lpwstr>
  </property>
  <property fmtid="{D5CDD505-2E9C-101B-9397-08002B2CF9AE}" pid="9" name="MSIP_Label_034a106e-6316-442c-ad35-738afd673d2b_Name">
    <vt:lpwstr>OPS - Unclassified Information</vt:lpwstr>
  </property>
  <property fmtid="{D5CDD505-2E9C-101B-9397-08002B2CF9AE}" pid="10" name="MSIP_Label_034a106e-6316-442c-ad35-738afd673d2b_Application">
    <vt:lpwstr>Microsoft Azure Information Protection</vt:lpwstr>
  </property>
  <property fmtid="{D5CDD505-2E9C-101B-9397-08002B2CF9AE}" pid="11" name="MSIP_Label_034a106e-6316-442c-ad35-738afd673d2b_ActionId">
    <vt:lpwstr>f90c233c-aa8a-428e-985a-cef0c56973f1</vt:lpwstr>
  </property>
  <property fmtid="{D5CDD505-2E9C-101B-9397-08002B2CF9AE}" pid="12" name="MSIP_Label_034a106e-6316-442c-ad35-738afd673d2b_Extended_MSFT_Method">
    <vt:lpwstr>Automatic</vt:lpwstr>
  </property>
  <property fmtid="{D5CDD505-2E9C-101B-9397-08002B2CF9AE}" pid="13" name="Sensitivity">
    <vt:lpwstr>OPS - Unclassified Information</vt:lpwstr>
  </property>
</Properties>
</file>