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86" r:id="rId5"/>
    <p:sldId id="260" r:id="rId6"/>
    <p:sldId id="288" r:id="rId7"/>
    <p:sldId id="287" r:id="rId8"/>
    <p:sldId id="280" r:id="rId9"/>
    <p:sldId id="282" r:id="rId10"/>
    <p:sldId id="28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7" userDrawn="1">
          <p15:clr>
            <a:srgbClr val="A4A3A4"/>
          </p15:clr>
        </p15:guide>
        <p15:guide id="2" pos="52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  <p:cmAuthor id="2" name="Angre, Nishant (TOR-FUE)" initials="AN(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1"/>
    <a:srgbClr val="F2F2F2"/>
    <a:srgbClr val="799D49"/>
    <a:srgbClr val="DF4810"/>
    <a:srgbClr val="761E00"/>
    <a:srgbClr val="9D2901"/>
    <a:srgbClr val="A53D1B"/>
    <a:srgbClr val="D0D0D2"/>
    <a:srgbClr val="977CA5"/>
    <a:srgbClr val="755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1D851-8415-4E28-AB52-AA5C64B92EB5}" v="2" dt="2022-06-08T16:00:10.512"/>
  </p1510:revLst>
</p1510:revInfo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55" autoAdjust="0"/>
    <p:restoredTop sz="86322"/>
  </p:normalViewPr>
  <p:slideViewPr>
    <p:cSldViewPr snapToGrid="0" snapToObjects="1">
      <p:cViewPr varScale="1">
        <p:scale>
          <a:sx n="107" d="100"/>
          <a:sy n="107" d="100"/>
        </p:scale>
        <p:origin x="1296" y="108"/>
      </p:cViewPr>
      <p:guideLst>
        <p:guide orient="horz" pos="3997"/>
        <p:guide pos="52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9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epen, Jamey (MEDJCT)" userId="1e8b3343-d0b6-4858-95eb-387a7f96d97c" providerId="ADAL" clId="{2631D851-8415-4E28-AB52-AA5C64B92EB5}"/>
    <pc:docChg chg="custSel modMainMaster">
      <pc:chgData name="Diepen, Jamey (MEDJCT)" userId="1e8b3343-d0b6-4858-95eb-387a7f96d97c" providerId="ADAL" clId="{2631D851-8415-4E28-AB52-AA5C64B92EB5}" dt="2022-06-08T16:00:10.512" v="7"/>
      <pc:docMkLst>
        <pc:docMk/>
      </pc:docMkLst>
      <pc:sldMasterChg chg="modSldLayout">
        <pc:chgData name="Diepen, Jamey (MEDJCT)" userId="1e8b3343-d0b6-4858-95eb-387a7f96d97c" providerId="ADAL" clId="{2631D851-8415-4E28-AB52-AA5C64B92EB5}" dt="2022-06-08T16:00:10.512" v="7"/>
        <pc:sldMasterMkLst>
          <pc:docMk/>
          <pc:sldMasterMk cId="835015973" sldId="2147483660"/>
        </pc:sldMasterMkLst>
        <pc:sldLayoutChg chg="addSp delSp modSp mod">
          <pc:chgData name="Diepen, Jamey (MEDJCT)" userId="1e8b3343-d0b6-4858-95eb-387a7f96d97c" providerId="ADAL" clId="{2631D851-8415-4E28-AB52-AA5C64B92EB5}" dt="2022-06-08T16:00:06.089" v="5"/>
          <pc:sldLayoutMkLst>
            <pc:docMk/>
            <pc:sldMasterMk cId="835015973" sldId="2147483660"/>
            <pc:sldLayoutMk cId="0" sldId="2147483670"/>
          </pc:sldLayoutMkLst>
          <pc:picChg chg="add mod">
            <ac:chgData name="Diepen, Jamey (MEDJCT)" userId="1e8b3343-d0b6-4858-95eb-387a7f96d97c" providerId="ADAL" clId="{2631D851-8415-4E28-AB52-AA5C64B92EB5}" dt="2022-06-08T16:00:06.089" v="5"/>
            <ac:picMkLst>
              <pc:docMk/>
              <pc:sldMasterMk cId="835015973" sldId="2147483660"/>
              <pc:sldLayoutMk cId="0" sldId="2147483670"/>
              <ac:picMk id="6" creationId="{48363491-59F3-4A65-A47A-F5E282C0042D}"/>
            </ac:picMkLst>
          </pc:picChg>
          <pc:picChg chg="del">
            <ac:chgData name="Diepen, Jamey (MEDJCT)" userId="1e8b3343-d0b6-4858-95eb-387a7f96d97c" providerId="ADAL" clId="{2631D851-8415-4E28-AB52-AA5C64B92EB5}" dt="2022-06-08T16:00:05.387" v="4" actId="478"/>
            <ac:picMkLst>
              <pc:docMk/>
              <pc:sldMasterMk cId="835015973" sldId="2147483660"/>
              <pc:sldLayoutMk cId="0" sldId="2147483670"/>
              <ac:picMk id="8" creationId="{73A24FE9-DE3A-C04A-9E2C-175EE8007AAB}"/>
            </ac:picMkLst>
          </pc:picChg>
        </pc:sldLayoutChg>
        <pc:sldLayoutChg chg="modSp mod">
          <pc:chgData name="Diepen, Jamey (MEDJCT)" userId="1e8b3343-d0b6-4858-95eb-387a7f96d97c" providerId="ADAL" clId="{2631D851-8415-4E28-AB52-AA5C64B92EB5}" dt="2022-06-08T15:59:58.872" v="3" actId="1076"/>
          <pc:sldLayoutMkLst>
            <pc:docMk/>
            <pc:sldMasterMk cId="835015973" sldId="2147483660"/>
            <pc:sldLayoutMk cId="1411836466" sldId="2147483675"/>
          </pc:sldLayoutMkLst>
          <pc:picChg chg="mod modCrop">
            <ac:chgData name="Diepen, Jamey (MEDJCT)" userId="1e8b3343-d0b6-4858-95eb-387a7f96d97c" providerId="ADAL" clId="{2631D851-8415-4E28-AB52-AA5C64B92EB5}" dt="2022-06-08T15:59:58.872" v="3" actId="1076"/>
            <ac:picMkLst>
              <pc:docMk/>
              <pc:sldMasterMk cId="835015973" sldId="2147483660"/>
              <pc:sldLayoutMk cId="1411836466" sldId="2147483675"/>
              <ac:picMk id="13" creationId="{B5DB2AE9-44C9-0042-BA8F-A7B4B78F210F}"/>
            </ac:picMkLst>
          </pc:picChg>
        </pc:sldLayoutChg>
        <pc:sldLayoutChg chg="modSp mod">
          <pc:chgData name="Diepen, Jamey (MEDJCT)" userId="1e8b3343-d0b6-4858-95eb-387a7f96d97c" providerId="ADAL" clId="{2631D851-8415-4E28-AB52-AA5C64B92EB5}" dt="2022-06-08T15:59:42.252" v="1" actId="1076"/>
          <pc:sldLayoutMkLst>
            <pc:docMk/>
            <pc:sldMasterMk cId="835015973" sldId="2147483660"/>
            <pc:sldLayoutMk cId="4205049740" sldId="2147483688"/>
          </pc:sldLayoutMkLst>
          <pc:picChg chg="mod modCrop">
            <ac:chgData name="Diepen, Jamey (MEDJCT)" userId="1e8b3343-d0b6-4858-95eb-387a7f96d97c" providerId="ADAL" clId="{2631D851-8415-4E28-AB52-AA5C64B92EB5}" dt="2022-06-08T15:59:42.252" v="1" actId="1076"/>
            <ac:picMkLst>
              <pc:docMk/>
              <pc:sldMasterMk cId="835015973" sldId="2147483660"/>
              <pc:sldLayoutMk cId="4205049740" sldId="2147483688"/>
              <ac:picMk id="10" creationId="{B3291C80-3555-A247-A7ED-74E28FC8FE62}"/>
            </ac:picMkLst>
          </pc:picChg>
        </pc:sldLayoutChg>
        <pc:sldLayoutChg chg="addSp delSp modSp mod">
          <pc:chgData name="Diepen, Jamey (MEDJCT)" userId="1e8b3343-d0b6-4858-95eb-387a7f96d97c" providerId="ADAL" clId="{2631D851-8415-4E28-AB52-AA5C64B92EB5}" dt="2022-06-08T16:00:10.512" v="7"/>
          <pc:sldLayoutMkLst>
            <pc:docMk/>
            <pc:sldMasterMk cId="835015973" sldId="2147483660"/>
            <pc:sldLayoutMk cId="2040447989" sldId="2147483689"/>
          </pc:sldLayoutMkLst>
          <pc:picChg chg="del">
            <ac:chgData name="Diepen, Jamey (MEDJCT)" userId="1e8b3343-d0b6-4858-95eb-387a7f96d97c" providerId="ADAL" clId="{2631D851-8415-4E28-AB52-AA5C64B92EB5}" dt="2022-06-08T16:00:09.969" v="6" actId="478"/>
            <ac:picMkLst>
              <pc:docMk/>
              <pc:sldMasterMk cId="835015973" sldId="2147483660"/>
              <pc:sldLayoutMk cId="2040447989" sldId="2147483689"/>
              <ac:picMk id="6" creationId="{D6BACBEF-103D-6645-BF01-59404633E7D0}"/>
            </ac:picMkLst>
          </pc:picChg>
          <pc:picChg chg="add mod">
            <ac:chgData name="Diepen, Jamey (MEDJCT)" userId="1e8b3343-d0b6-4858-95eb-387a7f96d97c" providerId="ADAL" clId="{2631D851-8415-4E28-AB52-AA5C64B92EB5}" dt="2022-06-08T16:00:10.512" v="7"/>
            <ac:picMkLst>
              <pc:docMk/>
              <pc:sldMasterMk cId="835015973" sldId="2147483660"/>
              <pc:sldLayoutMk cId="2040447989" sldId="2147483689"/>
              <ac:picMk id="7" creationId="{4BABE067-3B87-40A0-A3E9-0C63DBA0288B}"/>
            </ac:picMkLst>
          </pc:picChg>
        </pc:sldLayoutChg>
      </pc:sldMasterChg>
    </pc:docChg>
  </pc:docChgLst>
  <pc:docChgLst>
    <pc:chgData name="Lee, Salina (MEDJCT)" userId="026a03f6-489c-4188-a66f-d49dd67ade8d" providerId="ADAL" clId="{97BA1BD7-42B0-4C9B-B542-C07EFCE6AA78}"/>
    <pc:docChg chg="modSld">
      <pc:chgData name="Lee, Salina (MEDJCT)" userId="026a03f6-489c-4188-a66f-d49dd67ade8d" providerId="ADAL" clId="{97BA1BD7-42B0-4C9B-B542-C07EFCE6AA78}" dt="2019-10-24T19:01:07.715" v="358" actId="478"/>
      <pc:docMkLst>
        <pc:docMk/>
      </pc:docMkLst>
      <pc:sldChg chg="addSp delSp modSp">
        <pc:chgData name="Lee, Salina (MEDJCT)" userId="026a03f6-489c-4188-a66f-d49dd67ade8d" providerId="ADAL" clId="{97BA1BD7-42B0-4C9B-B542-C07EFCE6AA78}" dt="2019-10-24T18:56:58.896" v="192" actId="478"/>
        <pc:sldMkLst>
          <pc:docMk/>
          <pc:sldMk cId="2941533150" sldId="280"/>
        </pc:sldMkLst>
        <pc:spChg chg="del">
          <ac:chgData name="Lee, Salina (MEDJCT)" userId="026a03f6-489c-4188-a66f-d49dd67ade8d" providerId="ADAL" clId="{97BA1BD7-42B0-4C9B-B542-C07EFCE6AA78}" dt="2019-10-24T18:56:56.467" v="191" actId="478"/>
          <ac:spMkLst>
            <pc:docMk/>
            <pc:sldMk cId="2941533150" sldId="280"/>
            <ac:spMk id="3" creationId="{D44F2017-A0C2-3943-81EE-F533665388C6}"/>
          </ac:spMkLst>
        </pc:spChg>
        <pc:spChg chg="add mod">
          <ac:chgData name="Lee, Salina (MEDJCT)" userId="026a03f6-489c-4188-a66f-d49dd67ade8d" providerId="ADAL" clId="{97BA1BD7-42B0-4C9B-B542-C07EFCE6AA78}" dt="2019-10-24T18:56:53.040" v="190" actId="1035"/>
          <ac:spMkLst>
            <pc:docMk/>
            <pc:sldMk cId="2941533150" sldId="280"/>
            <ac:spMk id="4" creationId="{D3040D7E-781C-442A-8710-8687F6D4CF0B}"/>
          </ac:spMkLst>
        </pc:spChg>
        <pc:spChg chg="add del mod">
          <ac:chgData name="Lee, Salina (MEDJCT)" userId="026a03f6-489c-4188-a66f-d49dd67ade8d" providerId="ADAL" clId="{97BA1BD7-42B0-4C9B-B542-C07EFCE6AA78}" dt="2019-10-24T18:56:58.896" v="192" actId="478"/>
          <ac:spMkLst>
            <pc:docMk/>
            <pc:sldMk cId="2941533150" sldId="280"/>
            <ac:spMk id="5" creationId="{1940B3C2-4A41-457F-9D4F-D9D5FB2B2494}"/>
          </ac:spMkLst>
        </pc:spChg>
      </pc:sldChg>
      <pc:sldChg chg="addSp delSp modSp">
        <pc:chgData name="Lee, Salina (MEDJCT)" userId="026a03f6-489c-4188-a66f-d49dd67ade8d" providerId="ADAL" clId="{97BA1BD7-42B0-4C9B-B542-C07EFCE6AA78}" dt="2019-10-24T18:55:45.871" v="155" actId="478"/>
        <pc:sldMkLst>
          <pc:docMk/>
          <pc:sldMk cId="4143529432" sldId="282"/>
        </pc:sldMkLst>
        <pc:spChg chg="add mod">
          <ac:chgData name="Lee, Salina (MEDJCT)" userId="026a03f6-489c-4188-a66f-d49dd67ade8d" providerId="ADAL" clId="{97BA1BD7-42B0-4C9B-B542-C07EFCE6AA78}" dt="2019-10-24T18:55:25.887" v="151" actId="14100"/>
          <ac:spMkLst>
            <pc:docMk/>
            <pc:sldMk cId="4143529432" sldId="282"/>
            <ac:spMk id="3" creationId="{E59147D5-9C22-43C7-8FB3-ECDCD2DB0F5B}"/>
          </ac:spMkLst>
        </pc:spChg>
        <pc:spChg chg="del">
          <ac:chgData name="Lee, Salina (MEDJCT)" userId="026a03f6-489c-4188-a66f-d49dd67ade8d" providerId="ADAL" clId="{97BA1BD7-42B0-4C9B-B542-C07EFCE6AA78}" dt="2019-10-24T18:55:42.641" v="154" actId="478"/>
          <ac:spMkLst>
            <pc:docMk/>
            <pc:sldMk cId="4143529432" sldId="282"/>
            <ac:spMk id="4" creationId="{2581C6C7-82EC-7D47-9100-B2BA3299B16E}"/>
          </ac:spMkLst>
        </pc:spChg>
        <pc:spChg chg="add del mod">
          <ac:chgData name="Lee, Salina (MEDJCT)" userId="026a03f6-489c-4188-a66f-d49dd67ade8d" providerId="ADAL" clId="{97BA1BD7-42B0-4C9B-B542-C07EFCE6AA78}" dt="2019-10-24T18:55:45.871" v="155" actId="478"/>
          <ac:spMkLst>
            <pc:docMk/>
            <pc:sldMk cId="4143529432" sldId="282"/>
            <ac:spMk id="5" creationId="{20D5FCB5-166A-4922-8BC1-CFB675008431}"/>
          </ac:spMkLst>
        </pc:spChg>
        <pc:graphicFrameChg chg="mod">
          <ac:chgData name="Lee, Salina (MEDJCT)" userId="026a03f6-489c-4188-a66f-d49dd67ade8d" providerId="ADAL" clId="{97BA1BD7-42B0-4C9B-B542-C07EFCE6AA78}" dt="2019-10-24T18:55:39.074" v="153" actId="1035"/>
          <ac:graphicFrameMkLst>
            <pc:docMk/>
            <pc:sldMk cId="4143529432" sldId="282"/>
            <ac:graphicFrameMk id="7" creationId="{ACA5E1FE-55D4-0246-A850-0DB2E98EEB0B}"/>
          </ac:graphicFrameMkLst>
        </pc:graphicFrameChg>
      </pc:sldChg>
      <pc:sldChg chg="addSp delSp modSp">
        <pc:chgData name="Lee, Salina (MEDJCT)" userId="026a03f6-489c-4188-a66f-d49dd67ade8d" providerId="ADAL" clId="{97BA1BD7-42B0-4C9B-B542-C07EFCE6AA78}" dt="2019-10-24T18:54:36.256" v="126" actId="478"/>
        <pc:sldMkLst>
          <pc:docMk/>
          <pc:sldMk cId="3845660239" sldId="284"/>
        </pc:sldMkLst>
        <pc:spChg chg="add mod">
          <ac:chgData name="Lee, Salina (MEDJCT)" userId="026a03f6-489c-4188-a66f-d49dd67ade8d" providerId="ADAL" clId="{97BA1BD7-42B0-4C9B-B542-C07EFCE6AA78}" dt="2019-10-24T18:54:27.486" v="124" actId="14100"/>
          <ac:spMkLst>
            <pc:docMk/>
            <pc:sldMk cId="3845660239" sldId="284"/>
            <ac:spMk id="3" creationId="{3E7C0173-61FE-4E1C-9B2C-09F9FEE9A100}"/>
          </ac:spMkLst>
        </pc:spChg>
        <pc:spChg chg="del">
          <ac:chgData name="Lee, Salina (MEDJCT)" userId="026a03f6-489c-4188-a66f-d49dd67ade8d" providerId="ADAL" clId="{97BA1BD7-42B0-4C9B-B542-C07EFCE6AA78}" dt="2019-10-24T18:54:33.552" v="125" actId="478"/>
          <ac:spMkLst>
            <pc:docMk/>
            <pc:sldMk cId="3845660239" sldId="284"/>
            <ac:spMk id="4" creationId="{9B303D05-290F-CD42-A93F-662AA2C6A94B}"/>
          </ac:spMkLst>
        </pc:spChg>
        <pc:spChg chg="add del mod">
          <ac:chgData name="Lee, Salina (MEDJCT)" userId="026a03f6-489c-4188-a66f-d49dd67ade8d" providerId="ADAL" clId="{97BA1BD7-42B0-4C9B-B542-C07EFCE6AA78}" dt="2019-10-24T18:54:36.256" v="126" actId="478"/>
          <ac:spMkLst>
            <pc:docMk/>
            <pc:sldMk cId="3845660239" sldId="284"/>
            <ac:spMk id="5" creationId="{CB3DF65D-61EF-4B2F-BE0E-2F5FDC3346EC}"/>
          </ac:spMkLst>
        </pc:spChg>
      </pc:sldChg>
      <pc:sldChg chg="addSp delSp modSp">
        <pc:chgData name="Lee, Salina (MEDJCT)" userId="026a03f6-489c-4188-a66f-d49dd67ade8d" providerId="ADAL" clId="{97BA1BD7-42B0-4C9B-B542-C07EFCE6AA78}" dt="2019-10-24T19:01:07.715" v="358" actId="478"/>
        <pc:sldMkLst>
          <pc:docMk/>
          <pc:sldMk cId="4124587628" sldId="286"/>
        </pc:sldMkLst>
        <pc:spChg chg="del">
          <ac:chgData name="Lee, Salina (MEDJCT)" userId="026a03f6-489c-4188-a66f-d49dd67ade8d" providerId="ADAL" clId="{97BA1BD7-42B0-4C9B-B542-C07EFCE6AA78}" dt="2019-10-24T19:01:04.853" v="357" actId="478"/>
          <ac:spMkLst>
            <pc:docMk/>
            <pc:sldMk cId="4124587628" sldId="286"/>
            <ac:spMk id="3" creationId="{39CDC3E2-CDEC-9848-B1E1-E444EDB26FA9}"/>
          </ac:spMkLst>
        </pc:spChg>
        <pc:spChg chg="add del mod">
          <ac:chgData name="Lee, Salina (MEDJCT)" userId="026a03f6-489c-4188-a66f-d49dd67ade8d" providerId="ADAL" clId="{97BA1BD7-42B0-4C9B-B542-C07EFCE6AA78}" dt="2019-10-24T18:51:05.654" v="1"/>
          <ac:spMkLst>
            <pc:docMk/>
            <pc:sldMk cId="4124587628" sldId="286"/>
            <ac:spMk id="4" creationId="{7E5CFFCF-21AA-4BDE-9A5C-A7AF06CBB5BE}"/>
          </ac:spMkLst>
        </pc:spChg>
        <pc:spChg chg="add del mod">
          <ac:chgData name="Lee, Salina (MEDJCT)" userId="026a03f6-489c-4188-a66f-d49dd67ade8d" providerId="ADAL" clId="{97BA1BD7-42B0-4C9B-B542-C07EFCE6AA78}" dt="2019-10-24T18:51:05.654" v="1"/>
          <ac:spMkLst>
            <pc:docMk/>
            <pc:sldMk cId="4124587628" sldId="286"/>
            <ac:spMk id="5" creationId="{2C359203-55BF-4D8C-B6F5-25E18773BB4E}"/>
          </ac:spMkLst>
        </pc:spChg>
        <pc:spChg chg="add mod">
          <ac:chgData name="Lee, Salina (MEDJCT)" userId="026a03f6-489c-4188-a66f-d49dd67ade8d" providerId="ADAL" clId="{97BA1BD7-42B0-4C9B-B542-C07EFCE6AA78}" dt="2019-10-24T19:00:32.770" v="356" actId="1037"/>
          <ac:spMkLst>
            <pc:docMk/>
            <pc:sldMk cId="4124587628" sldId="286"/>
            <ac:spMk id="6" creationId="{25DAD2E8-EBAB-49C1-AE69-772BCEE2120F}"/>
          </ac:spMkLst>
        </pc:spChg>
        <pc:spChg chg="add del mod">
          <ac:chgData name="Lee, Salina (MEDJCT)" userId="026a03f6-489c-4188-a66f-d49dd67ade8d" providerId="ADAL" clId="{97BA1BD7-42B0-4C9B-B542-C07EFCE6AA78}" dt="2019-10-24T19:01:07.715" v="358" actId="478"/>
          <ac:spMkLst>
            <pc:docMk/>
            <pc:sldMk cId="4124587628" sldId="286"/>
            <ac:spMk id="7" creationId="{8DC7DB10-0A7B-48D1-BC01-C3DDBD0C41BA}"/>
          </ac:spMkLst>
        </pc:spChg>
      </pc:sldChg>
      <pc:sldChg chg="modSp">
        <pc:chgData name="Lee, Salina (MEDJCT)" userId="026a03f6-489c-4188-a66f-d49dd67ade8d" providerId="ADAL" clId="{97BA1BD7-42B0-4C9B-B542-C07EFCE6AA78}" dt="2019-10-24T18:57:15.282" v="193"/>
        <pc:sldMkLst>
          <pc:docMk/>
          <pc:sldMk cId="3836902872" sldId="287"/>
        </pc:sldMkLst>
        <pc:spChg chg="mod">
          <ac:chgData name="Lee, Salina (MEDJCT)" userId="026a03f6-489c-4188-a66f-d49dd67ade8d" providerId="ADAL" clId="{97BA1BD7-42B0-4C9B-B542-C07EFCE6AA78}" dt="2019-10-24T18:57:15.282" v="193"/>
          <ac:spMkLst>
            <pc:docMk/>
            <pc:sldMk cId="3836902872" sldId="287"/>
            <ac:spMk id="3" creationId="{DD388632-F680-494C-8278-4309CD51D3CC}"/>
          </ac:spMkLst>
        </pc:spChg>
      </pc:sldChg>
      <pc:sldChg chg="addSp delSp modSp">
        <pc:chgData name="Lee, Salina (MEDJCT)" userId="026a03f6-489c-4188-a66f-d49dd67ade8d" providerId="ADAL" clId="{97BA1BD7-42B0-4C9B-B542-C07EFCE6AA78}" dt="2019-10-24T18:58:30.258" v="255" actId="478"/>
        <pc:sldMkLst>
          <pc:docMk/>
          <pc:sldMk cId="840103731" sldId="288"/>
        </pc:sldMkLst>
        <pc:spChg chg="del">
          <ac:chgData name="Lee, Salina (MEDJCT)" userId="026a03f6-489c-4188-a66f-d49dd67ade8d" providerId="ADAL" clId="{97BA1BD7-42B0-4C9B-B542-C07EFCE6AA78}" dt="2019-10-24T18:58:27.667" v="254" actId="478"/>
          <ac:spMkLst>
            <pc:docMk/>
            <pc:sldMk cId="840103731" sldId="288"/>
            <ac:spMk id="4" creationId="{8749BBE2-1650-594F-BADE-8A4128C0DAF7}"/>
          </ac:spMkLst>
        </pc:spChg>
        <pc:spChg chg="add mod">
          <ac:chgData name="Lee, Salina (MEDJCT)" userId="026a03f6-489c-4188-a66f-d49dd67ade8d" providerId="ADAL" clId="{97BA1BD7-42B0-4C9B-B542-C07EFCE6AA78}" dt="2019-10-24T18:58:18.379" v="253" actId="1036"/>
          <ac:spMkLst>
            <pc:docMk/>
            <pc:sldMk cId="840103731" sldId="288"/>
            <ac:spMk id="5" creationId="{10700274-452F-4FF2-9912-69DA821FAF98}"/>
          </ac:spMkLst>
        </pc:spChg>
        <pc:spChg chg="add del mod">
          <ac:chgData name="Lee, Salina (MEDJCT)" userId="026a03f6-489c-4188-a66f-d49dd67ade8d" providerId="ADAL" clId="{97BA1BD7-42B0-4C9B-B542-C07EFCE6AA78}" dt="2019-10-24T18:58:30.258" v="255" actId="478"/>
          <ac:spMkLst>
            <pc:docMk/>
            <pc:sldMk cId="840103731" sldId="288"/>
            <ac:spMk id="6" creationId="{2CE06DF4-0E75-4D5D-90B2-AAF14F06168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430446194225706E-2"/>
          <c:y val="0.30804645227884908"/>
          <c:w val="0.85246827234830902"/>
          <c:h val="0.6467847256717549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Item Name 3</c:v>
                </c:pt>
              </c:strCache>
            </c:strRef>
          </c:tx>
          <c:spPr>
            <a:solidFill>
              <a:srgbClr val="40404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0.31749662023808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E7-6C4F-879A-28D1A7229631}"/>
                </c:ext>
              </c:extLst>
            </c:dLbl>
            <c:dLbl>
              <c:idx val="4"/>
              <c:layout>
                <c:manualLayout>
                  <c:x val="-2.0703933747412001E-3"/>
                  <c:y val="-0.1142408376460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E7-6C4F-879A-28D1A7229631}"/>
                </c:ext>
              </c:extLst>
            </c:dLbl>
            <c:dLbl>
              <c:idx val="5"/>
              <c:layout>
                <c:manualLayout>
                  <c:x val="4.9027327466419596E-4"/>
                  <c:y val="-0.197574771576782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charset="0"/>
                      <a:ea typeface="Arial" charset="0"/>
                      <a:cs typeface="Arial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794117647058801E-2"/>
                      <c:h val="2.59541370992554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1E7-6C4F-879A-28D1A7229631}"/>
                </c:ext>
              </c:extLst>
            </c:dLbl>
            <c:dLbl>
              <c:idx val="8"/>
              <c:layout>
                <c:manualLayout>
                  <c:x val="-7.1894594304114704E-17"/>
                  <c:y val="-0.31836100005397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E7-6C4F-879A-28D1A7229631}"/>
                </c:ext>
              </c:extLst>
            </c:dLbl>
            <c:dLbl>
              <c:idx val="11"/>
              <c:layout>
                <c:manualLayout>
                  <c:x val="0"/>
                  <c:y val="-0.385434919823447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E7-6C4F-879A-28D1A7229631}"/>
                </c:ext>
              </c:extLst>
            </c:dLbl>
            <c:dLbl>
              <c:idx val="14"/>
              <c:layout>
                <c:manualLayout>
                  <c:x val="0"/>
                  <c:y val="-0.2045412212435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E7-6C4F-879A-28D1A72296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2">
                  <c:v>17</c:v>
                </c:pt>
                <c:pt idx="5">
                  <c:v>10</c:v>
                </c:pt>
                <c:pt idx="8">
                  <c:v>17</c:v>
                </c:pt>
                <c:pt idx="11">
                  <c:v>21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E7-6C4F-879A-28D1A72296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Item Name 2</c:v>
                </c:pt>
              </c:strCache>
            </c:strRef>
          </c:tx>
          <c:spPr>
            <a:solidFill>
              <a:srgbClr val="799D49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0.1426926592420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E7-6C4F-879A-28D1A7229631}"/>
                </c:ext>
              </c:extLst>
            </c:dLbl>
            <c:dLbl>
              <c:idx val="4"/>
              <c:layout>
                <c:manualLayout>
                  <c:x val="0"/>
                  <c:y val="-0.1142408376460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1E7-6C4F-879A-28D1A7229631}"/>
                </c:ext>
              </c:extLst>
            </c:dLbl>
            <c:dLbl>
              <c:idx val="7"/>
              <c:layout>
                <c:manualLayout>
                  <c:x val="-7.5913546780742104E-17"/>
                  <c:y val="-0.14355719921720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E7-6C4F-879A-28D1A7229631}"/>
                </c:ext>
              </c:extLst>
            </c:dLbl>
            <c:dLbl>
              <c:idx val="10"/>
              <c:layout>
                <c:manualLayout>
                  <c:x val="0"/>
                  <c:y val="-0.184213160515028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1E7-6C4F-879A-28D1A7229631}"/>
                </c:ext>
              </c:extLst>
            </c:dLbl>
            <c:dLbl>
              <c:idx val="13"/>
              <c:layout>
                <c:manualLayout>
                  <c:x val="-1.51827093561481E-16"/>
                  <c:y val="-0.11510521746191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1E7-6C4F-879A-28D1A72296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1">
                  <c:v>7</c:v>
                </c:pt>
                <c:pt idx="4">
                  <c:v>5</c:v>
                </c:pt>
                <c:pt idx="7">
                  <c:v>7</c:v>
                </c:pt>
                <c:pt idx="10">
                  <c:v>9</c:v>
                </c:pt>
                <c:pt idx="1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1E7-6C4F-879A-28D1A722963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Item Name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1745704933279299E-3"/>
                  <c:y val="-0.2353188331330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CE-DE47-961D-3406E7EC61D2}"/>
                </c:ext>
              </c:extLst>
            </c:dLbl>
            <c:dLbl>
              <c:idx val="3"/>
              <c:layout>
                <c:manualLayout>
                  <c:x val="2.34914098665582E-3"/>
                  <c:y val="-0.16286300584408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CE-DE47-961D-3406E7EC61D2}"/>
                </c:ext>
              </c:extLst>
            </c:dLbl>
            <c:dLbl>
              <c:idx val="6"/>
              <c:layout>
                <c:manualLayout>
                  <c:x val="0"/>
                  <c:y val="-0.2353188331330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2CE-DE47-961D-3406E7EC61D2}"/>
                </c:ext>
              </c:extLst>
            </c:dLbl>
            <c:dLbl>
              <c:idx val="9"/>
              <c:layout>
                <c:manualLayout>
                  <c:x val="-8.61341744813814E-17"/>
                  <c:y val="-0.334410464762718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CE-DE47-961D-3406E7EC61D2}"/>
                </c:ext>
              </c:extLst>
            </c:dLbl>
            <c:dLbl>
              <c:idx val="12"/>
              <c:layout>
                <c:manualLayout>
                  <c:x val="0"/>
                  <c:y val="-0.182047656052238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CE-DE47-961D-3406E7EC61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12</c:v>
                </c:pt>
                <c:pt idx="3">
                  <c:v>8</c:v>
                </c:pt>
                <c:pt idx="6">
                  <c:v>12</c:v>
                </c:pt>
                <c:pt idx="9">
                  <c:v>18</c:v>
                </c:pt>
                <c:pt idx="1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1E7-6C4F-879A-28D1A722963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781156912"/>
        <c:axId val="781159232"/>
      </c:barChart>
      <c:catAx>
        <c:axId val="7811569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81159232"/>
        <c:crosses val="autoZero"/>
        <c:auto val="1"/>
        <c:lblAlgn val="ctr"/>
        <c:lblOffset val="100"/>
        <c:noMultiLvlLbl val="0"/>
      </c:catAx>
      <c:valAx>
        <c:axId val="7811592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8115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.16896683218035846"/>
          <c:w val="0.49951730253528348"/>
          <c:h val="0.191060727662464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Avenir Book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724-DF47-AE96-55EA44F10099}"/>
              </c:ext>
            </c:extLst>
          </c:dPt>
          <c:dPt>
            <c:idx val="1"/>
            <c:bubble3D val="0"/>
            <c:explosion val="1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724-DF47-AE96-55EA44F1009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724-DF47-AE96-55EA44F1009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724-DF47-AE96-55EA44F10099}"/>
              </c:ext>
            </c:extLst>
          </c:dPt>
          <c:cat>
            <c:strRef>
              <c:f>Sheet1!$A$2:$A$5</c:f>
              <c:strCache>
                <c:ptCount val="3"/>
                <c:pt idx="0">
                  <c:v>Item Name 1</c:v>
                </c:pt>
                <c:pt idx="1">
                  <c:v>Item Name 2</c:v>
                </c:pt>
                <c:pt idx="2">
                  <c:v>Item Name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724-DF47-AE96-55EA44F100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3.0874208544526101E-2"/>
          <c:y val="0.101789794427301"/>
          <c:w val="0.23865455614728653"/>
          <c:h val="0.258366494933162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C4B26A-2701-1C41-B651-F7B4B1FB5B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263E31-BEE7-6542-B928-8A19B5B755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96D961A-6A99-DA46-9216-16F637C899D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AF6E77-4426-084C-93EB-A919116302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7EBEFD-183B-AB4F-81EE-375B38477B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13379A4-1607-7440-AA04-69D9933E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08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DC65E5-3648-484A-B8C4-73C9363A23B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783B7E6-9D4D-6343-8BB4-A67F026A2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8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3B7E6-9D4D-6343-8BB4-A67F026A21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06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3B7E6-9D4D-6343-8BB4-A67F026A21E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36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3B7E6-9D4D-6343-8BB4-A67F026A21E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49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2666A439-4027-D149-B55E-CDC4C36723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-1"/>
            <a:ext cx="9144000" cy="125057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F0EA15-E835-9743-A347-C75FC02F59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9607D8D-E922-4045-BAE2-2E97CA8AB47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0531" y="2508338"/>
            <a:ext cx="8254539" cy="1015663"/>
          </a:xfrm>
          <a:prstGeom prst="rect">
            <a:avLst/>
          </a:prstGeom>
        </p:spPr>
        <p:txBody>
          <a:bodyPr/>
          <a:lstStyle>
            <a:lvl1pPr>
              <a:defRPr sz="4950" b="1" i="0" spc="-113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TITLE HERE (V2)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3291C80-3555-A247-A7ED-74E28FC8FE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1869"/>
          <a:stretch/>
        </p:blipFill>
        <p:spPr>
          <a:xfrm>
            <a:off x="7691950" y="354950"/>
            <a:ext cx="1129320" cy="37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04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2666A439-4027-D149-B55E-CDC4C36723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-1"/>
            <a:ext cx="9144000" cy="125057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F0EA15-E835-9743-A347-C75FC02F59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8E20C56-0374-404F-8145-226D273216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8015" y="2651126"/>
            <a:ext cx="8255453" cy="1325563"/>
          </a:xfrm>
          <a:prstGeom prst="rect">
            <a:avLst/>
          </a:prstGeom>
        </p:spPr>
        <p:txBody>
          <a:bodyPr/>
          <a:lstStyle>
            <a:lvl1pPr algn="ctr">
              <a:defRPr sz="45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BREAK SLIDE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5DB2AE9-44C9-0042-BA8F-A7B4B78F21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5481"/>
          <a:stretch/>
        </p:blipFill>
        <p:spPr>
          <a:xfrm>
            <a:off x="7721171" y="5888618"/>
            <a:ext cx="1064241" cy="66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836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e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C8147A-56F8-0C4F-AC2E-FB167815119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48016" y="1706882"/>
            <a:ext cx="8255453" cy="2215991"/>
          </a:xfrm>
          <a:prstGeom prst="rect">
            <a:avLst/>
          </a:prstGeom>
        </p:spPr>
        <p:txBody>
          <a:bodyPr/>
          <a:lstStyle>
            <a:lvl1pPr marL="257175" indent="-257175">
              <a:buClr>
                <a:schemeClr val="accent1"/>
              </a:buClr>
              <a:buSzPct val="70000"/>
              <a:buFont typeface="Arial" charset="0"/>
              <a:buChar char="•"/>
              <a:defRPr sz="1800" b="0" i="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list items </a:t>
            </a:r>
          </a:p>
          <a:p>
            <a:pPr lvl="0"/>
            <a:r>
              <a:rPr lang="en-US" dirty="0"/>
              <a:t>Here</a:t>
            </a:r>
          </a:p>
          <a:p>
            <a:pPr lvl="0"/>
            <a:r>
              <a:rPr lang="en-US" dirty="0"/>
              <a:t>And here</a:t>
            </a:r>
          </a:p>
          <a:p>
            <a:pPr lvl="0"/>
            <a:r>
              <a:rPr lang="en-US" dirty="0"/>
              <a:t>And here</a:t>
            </a:r>
          </a:p>
          <a:p>
            <a:pPr lvl="0"/>
            <a:r>
              <a:rPr lang="en-US" dirty="0"/>
              <a:t>Also here</a:t>
            </a:r>
          </a:p>
          <a:p>
            <a:pPr lvl="0"/>
            <a:r>
              <a:rPr lang="en-US" dirty="0"/>
              <a:t>Maybe one more here too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016" y="404813"/>
            <a:ext cx="8255453" cy="65770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2850" b="1" i="0">
                <a:solidFill>
                  <a:schemeClr val="accent1"/>
                </a:solidFill>
                <a:latin typeface="+mj-lt"/>
                <a:ea typeface="Avenir Black" panose="02000503020000020003" pitchFamily="2" charset="0"/>
                <a:cs typeface="Arial" charset="0"/>
              </a:defRPr>
            </a:lvl1pPr>
          </a:lstStyle>
          <a:p>
            <a:r>
              <a:rPr lang="en-US" dirty="0"/>
              <a:t>BULLET WITH TITLE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363491-59F3-4A65-A47A-F5E282C004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5481"/>
          <a:stretch/>
        </p:blipFill>
        <p:spPr>
          <a:xfrm>
            <a:off x="7721171" y="5888618"/>
            <a:ext cx="1064241" cy="663012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63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ulti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C69624-FDB2-1E42-87FC-01339FC34C6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F955A-BF94-0A4C-9192-110FB93C4E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38" y="1489869"/>
            <a:ext cx="7019925" cy="38782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850533-C481-AC4A-861B-25514009472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2038" y="291123"/>
            <a:ext cx="7019925" cy="615553"/>
          </a:xfrm>
          <a:prstGeom prst="rect">
            <a:avLst/>
          </a:prstGeom>
        </p:spPr>
        <p:txBody>
          <a:bodyPr/>
          <a:lstStyle>
            <a:lvl1pPr>
              <a:defRPr sz="285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CONTENT SLIDE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ABE067-3B87-40A0-A3E9-0C63DBA028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5481"/>
          <a:stretch/>
        </p:blipFill>
        <p:spPr>
          <a:xfrm>
            <a:off x="7721171" y="5888618"/>
            <a:ext cx="1064241" cy="66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447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AB4FB79A-857B-3B40-BA6D-7DFB333AF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8015" y="6058038"/>
            <a:ext cx="394607" cy="493592"/>
          </a:xfrm>
          <a:prstGeom prst="rect">
            <a:avLst/>
          </a:prstGeom>
        </p:spPr>
        <p:txBody>
          <a:bodyPr/>
          <a:lstStyle>
            <a:lvl1pPr>
              <a:defRPr sz="825"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01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5" r:id="rId2"/>
    <p:sldLayoutId id="2147483670" r:id="rId3"/>
    <p:sldLayoutId id="2147483689" r:id="rId4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257175" eaLnBrk="1" hangingPunct="1">
        <a:defRPr>
          <a:latin typeface="+mn-lt"/>
          <a:ea typeface="+mn-ea"/>
          <a:cs typeface="+mn-cs"/>
        </a:defRPr>
      </a:lvl2pPr>
      <a:lvl3pPr marL="514350" eaLnBrk="1" hangingPunct="1">
        <a:defRPr>
          <a:latin typeface="+mn-lt"/>
          <a:ea typeface="+mn-ea"/>
          <a:cs typeface="+mn-cs"/>
        </a:defRPr>
      </a:lvl3pPr>
      <a:lvl4pPr marL="771525" eaLnBrk="1" hangingPunct="1">
        <a:defRPr>
          <a:latin typeface="+mn-lt"/>
          <a:ea typeface="+mn-ea"/>
          <a:cs typeface="+mn-cs"/>
        </a:defRPr>
      </a:lvl4pPr>
      <a:lvl5pPr marL="1028700" eaLnBrk="1" hangingPunct="1">
        <a:defRPr>
          <a:latin typeface="+mn-lt"/>
          <a:ea typeface="+mn-ea"/>
          <a:cs typeface="+mn-cs"/>
        </a:defRPr>
      </a:lvl5pPr>
      <a:lvl6pPr marL="1285875" eaLnBrk="1" hangingPunct="1">
        <a:defRPr>
          <a:latin typeface="+mn-lt"/>
          <a:ea typeface="+mn-ea"/>
          <a:cs typeface="+mn-cs"/>
        </a:defRPr>
      </a:lvl6pPr>
      <a:lvl7pPr marL="1543050" eaLnBrk="1" hangingPunct="1">
        <a:defRPr>
          <a:latin typeface="+mn-lt"/>
          <a:ea typeface="+mn-ea"/>
          <a:cs typeface="+mn-cs"/>
        </a:defRPr>
      </a:lvl7pPr>
      <a:lvl8pPr marL="1800225" eaLnBrk="1" hangingPunct="1">
        <a:defRPr>
          <a:latin typeface="+mn-lt"/>
          <a:ea typeface="+mn-ea"/>
          <a:cs typeface="+mn-cs"/>
        </a:defRPr>
      </a:lvl8pPr>
      <a:lvl9pPr marL="20574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57175" eaLnBrk="1" hangingPunct="1">
        <a:defRPr>
          <a:latin typeface="+mn-lt"/>
          <a:ea typeface="+mn-ea"/>
          <a:cs typeface="+mn-cs"/>
        </a:defRPr>
      </a:lvl2pPr>
      <a:lvl3pPr marL="514350" eaLnBrk="1" hangingPunct="1">
        <a:defRPr>
          <a:latin typeface="+mn-lt"/>
          <a:ea typeface="+mn-ea"/>
          <a:cs typeface="+mn-cs"/>
        </a:defRPr>
      </a:lvl3pPr>
      <a:lvl4pPr marL="771525" eaLnBrk="1" hangingPunct="1">
        <a:defRPr>
          <a:latin typeface="+mn-lt"/>
          <a:ea typeface="+mn-ea"/>
          <a:cs typeface="+mn-cs"/>
        </a:defRPr>
      </a:lvl4pPr>
      <a:lvl5pPr marL="1028700" eaLnBrk="1" hangingPunct="1">
        <a:defRPr>
          <a:latin typeface="+mn-lt"/>
          <a:ea typeface="+mn-ea"/>
          <a:cs typeface="+mn-cs"/>
        </a:defRPr>
      </a:lvl5pPr>
      <a:lvl6pPr marL="1285875" eaLnBrk="1" hangingPunct="1">
        <a:defRPr>
          <a:latin typeface="+mn-lt"/>
          <a:ea typeface="+mn-ea"/>
          <a:cs typeface="+mn-cs"/>
        </a:defRPr>
      </a:lvl6pPr>
      <a:lvl7pPr marL="1543050" eaLnBrk="1" hangingPunct="1">
        <a:defRPr>
          <a:latin typeface="+mn-lt"/>
          <a:ea typeface="+mn-ea"/>
          <a:cs typeface="+mn-cs"/>
        </a:defRPr>
      </a:lvl7pPr>
      <a:lvl8pPr marL="1800225" eaLnBrk="1" hangingPunct="1">
        <a:defRPr>
          <a:latin typeface="+mn-lt"/>
          <a:ea typeface="+mn-ea"/>
          <a:cs typeface="+mn-cs"/>
        </a:defRPr>
      </a:lvl8pPr>
      <a:lvl9pPr marL="2057400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278" userDrawn="1">
          <p15:clr>
            <a:srgbClr val="F26B43"/>
          </p15:clr>
        </p15:guide>
        <p15:guide id="4" pos="5483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  <p15:guide id="6" orient="horz" pos="25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C3DC9A-C51B-4F47-8484-1AAA8BD7523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5DAD2E8-EBAB-49C1-AE69-772BCEE2120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3250" y="2511426"/>
            <a:ext cx="7886700" cy="101257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sz="4950" b="1" spc="-150" dirty="0">
                <a:solidFill>
                  <a:schemeClr val="accent1"/>
                </a:solidFill>
              </a:rPr>
              <a:t>YOUR TITLE HERE</a:t>
            </a:r>
          </a:p>
        </p:txBody>
      </p:sp>
    </p:spTree>
    <p:extLst>
      <p:ext uri="{BB962C8B-B14F-4D97-AF65-F5344CB8AC3E}">
        <p14:creationId xmlns:p14="http://schemas.microsoft.com/office/powerpoint/2010/main" val="4124587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98E8C8-381C-CD4F-965B-26906226A44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B3F04-0FB0-7542-B19F-93176932F1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Insert bullets</a:t>
            </a:r>
          </a:p>
          <a:p>
            <a:pPr marL="0" indent="0">
              <a:buNone/>
            </a:pPr>
            <a:r>
              <a:rPr lang="en-US" dirty="0"/>
              <a:t>Or plain text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35B4DAC-1BA1-8C4D-9469-6C18A5BA83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CONTENT SLIDE</a:t>
            </a:r>
          </a:p>
        </p:txBody>
      </p:sp>
    </p:spTree>
    <p:extLst>
      <p:ext uri="{BB962C8B-B14F-4D97-AF65-F5344CB8AC3E}">
        <p14:creationId xmlns:p14="http://schemas.microsoft.com/office/powerpoint/2010/main" val="3673784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88F09F8-DFD1-F444-BF10-86B6735176A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6D288-59B4-0542-9649-99EAE059C6B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0700274-452F-4FF2-9912-69DA821FAF9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0450" y="301625"/>
            <a:ext cx="6788149" cy="615553"/>
          </a:xfrm>
          <a:prstGeom prst="rect">
            <a:avLst/>
          </a:prstGeom>
        </p:spPr>
        <p:txBody>
          <a:bodyPr/>
          <a:lstStyle/>
          <a:p>
            <a:r>
              <a:rPr lang="en-US" sz="2850" b="1" dirty="0">
                <a:solidFill>
                  <a:schemeClr val="accent1"/>
                </a:solidFill>
              </a:rPr>
              <a:t>MULTIPURPOSE</a:t>
            </a:r>
            <a:r>
              <a:rPr lang="en-US" sz="2850" b="1" baseline="0" dirty="0">
                <a:solidFill>
                  <a:schemeClr val="accent1"/>
                </a:solidFill>
              </a:rPr>
              <a:t> SLIDE</a:t>
            </a:r>
            <a:endParaRPr lang="en-CA" sz="285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103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A810E2-C890-324B-ADF5-CAF66FB4A76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F42F3E-D9DD-E747-951E-A8DD03DEB554}"/>
              </a:ext>
            </a:extLst>
          </p:cNvPr>
          <p:cNvSpPr txBox="1"/>
          <p:nvPr/>
        </p:nvSpPr>
        <p:spPr>
          <a:xfrm>
            <a:off x="1834775" y="4135524"/>
            <a:ext cx="614648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0" dirty="0"/>
              <a:t>*Note the logos in the bottom corner. </a:t>
            </a:r>
          </a:p>
          <a:p>
            <a:pPr algn="r"/>
            <a:r>
              <a:rPr lang="en-US" sz="1350" dirty="0"/>
              <a:t>Could also be used as the title page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D388632-F680-494C-8278-4309CD51D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BREAK SLIDE</a:t>
            </a:r>
          </a:p>
        </p:txBody>
      </p:sp>
    </p:spTree>
    <p:extLst>
      <p:ext uri="{BB962C8B-B14F-4D97-AF65-F5344CB8AC3E}">
        <p14:creationId xmlns:p14="http://schemas.microsoft.com/office/powerpoint/2010/main" val="3836902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68BC22-458C-9745-B6F2-28C1ABAD207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prstGeom prst="rect">
            <a:avLst/>
          </a:prstGeom>
        </p:spPr>
        <p:txBody>
          <a:bodyPr/>
          <a:lstStyle/>
          <a:p>
            <a:fld id="{771FD0DC-0138-234D-97BC-A904A1563BD0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8" name="Content Placeholder 4" title="Example Table ">
            <a:extLst>
              <a:ext uri="{FF2B5EF4-FFF2-40B4-BE49-F238E27FC236}">
                <a16:creationId xmlns:a16="http://schemas.microsoft.com/office/drawing/2014/main" id="{063BD5A5-26F0-DC49-A91C-BE114A850CC0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1062038" y="1975247"/>
          <a:ext cx="7019925" cy="248797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403985">
                  <a:extLst>
                    <a:ext uri="{9D8B030D-6E8A-4147-A177-3AD203B41FA5}">
                      <a16:colId xmlns:a16="http://schemas.microsoft.com/office/drawing/2014/main" val="1960190874"/>
                    </a:ext>
                  </a:extLst>
                </a:gridCol>
                <a:gridCol w="1403985">
                  <a:extLst>
                    <a:ext uri="{9D8B030D-6E8A-4147-A177-3AD203B41FA5}">
                      <a16:colId xmlns:a16="http://schemas.microsoft.com/office/drawing/2014/main" val="3290048458"/>
                    </a:ext>
                  </a:extLst>
                </a:gridCol>
                <a:gridCol w="1403985">
                  <a:extLst>
                    <a:ext uri="{9D8B030D-6E8A-4147-A177-3AD203B41FA5}">
                      <a16:colId xmlns:a16="http://schemas.microsoft.com/office/drawing/2014/main" val="2683746168"/>
                    </a:ext>
                  </a:extLst>
                </a:gridCol>
                <a:gridCol w="1403985">
                  <a:extLst>
                    <a:ext uri="{9D8B030D-6E8A-4147-A177-3AD203B41FA5}">
                      <a16:colId xmlns:a16="http://schemas.microsoft.com/office/drawing/2014/main" val="993743187"/>
                    </a:ext>
                  </a:extLst>
                </a:gridCol>
                <a:gridCol w="1403985">
                  <a:extLst>
                    <a:ext uri="{9D8B030D-6E8A-4147-A177-3AD203B41FA5}">
                      <a16:colId xmlns:a16="http://schemas.microsoft.com/office/drawing/2014/main" val="852384548"/>
                    </a:ext>
                  </a:extLst>
                </a:gridCol>
              </a:tblGrid>
              <a:tr h="414663"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LOREM</a:t>
                      </a:r>
                      <a:endParaRPr lang="en-US" sz="11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DERGUIT</a:t>
                      </a:r>
                      <a:endParaRPr lang="en-US" sz="11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DOROLIS</a:t>
                      </a:r>
                      <a:endParaRPr lang="en-US" sz="11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BIPSUM</a:t>
                      </a:r>
                      <a:endParaRPr lang="en-US" sz="11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SINUGHUT</a:t>
                      </a:r>
                      <a:endParaRPr lang="en-US" sz="11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73279231"/>
                  </a:ext>
                </a:extLst>
              </a:tr>
              <a:tr h="414663"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3.9%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Ipsum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100.2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Ipsum 1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99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53425817"/>
                  </a:ext>
                </a:extLst>
              </a:tr>
              <a:tr h="414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4.9%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 err="1"/>
                        <a:t>Dolorus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106.2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Ipsum 2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76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8837557"/>
                  </a:ext>
                </a:extLst>
              </a:tr>
              <a:tr h="414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4.9%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 err="1"/>
                        <a:t>Sectium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189.3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 err="1"/>
                        <a:t>Sectium</a:t>
                      </a:r>
                      <a:r>
                        <a:rPr lang="en-US" sz="1100" baseline="0" dirty="0"/>
                        <a:t> 1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65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8564342"/>
                  </a:ext>
                </a:extLst>
              </a:tr>
              <a:tr h="414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7.9%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err="1"/>
                        <a:t>Solures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176.6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 err="1"/>
                        <a:t>Sectium</a:t>
                      </a:r>
                      <a:r>
                        <a:rPr lang="en-US" sz="1100" baseline="0" dirty="0"/>
                        <a:t> 2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26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98315844"/>
                  </a:ext>
                </a:extLst>
              </a:tr>
              <a:tr h="414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3.5%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 err="1"/>
                        <a:t>Loresuior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165.4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err="1"/>
                        <a:t>Dolorus</a:t>
                      </a:r>
                      <a:r>
                        <a:rPr lang="en-US" sz="1100" baseline="0" dirty="0"/>
                        <a:t> 3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65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65812" marR="65812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8877341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D3040D7E-781C-442A-8710-8687F6D4CF0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0450" y="301625"/>
            <a:ext cx="7019925" cy="615553"/>
          </a:xfrm>
          <a:prstGeom prst="rect">
            <a:avLst/>
          </a:prstGeom>
        </p:spPr>
        <p:txBody>
          <a:bodyPr/>
          <a:lstStyle/>
          <a:p>
            <a:r>
              <a:rPr lang="en-US" sz="2850" b="1" dirty="0">
                <a:solidFill>
                  <a:schemeClr val="accent1"/>
                </a:solidFill>
              </a:rPr>
              <a:t>TABLE</a:t>
            </a:r>
            <a:r>
              <a:rPr lang="en-US" sz="2850" b="1" baseline="0" dirty="0">
                <a:solidFill>
                  <a:schemeClr val="accent1"/>
                </a:solidFill>
              </a:rPr>
              <a:t> SLIDE</a:t>
            </a:r>
            <a:endParaRPr lang="en-CA" sz="285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533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C46B7F-EF5D-1448-B1C6-F7C44A16521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prstGeom prst="rect">
            <a:avLst/>
          </a:prstGeom>
        </p:spPr>
        <p:txBody>
          <a:bodyPr/>
          <a:lstStyle/>
          <a:p>
            <a:fld id="{771FD0DC-0138-234D-97BC-A904A1563BD0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Content Placeholder 5" title="Chart 1">
            <a:extLst>
              <a:ext uri="{FF2B5EF4-FFF2-40B4-BE49-F238E27FC236}">
                <a16:creationId xmlns:a16="http://schemas.microsoft.com/office/drawing/2014/main" id="{ACA5E1FE-55D4-0246-A850-0DB2E98EEB0B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62216333"/>
              </p:ext>
            </p:extLst>
          </p:nvPr>
        </p:nvGraphicFramePr>
        <p:xfrm>
          <a:off x="1062038" y="1027545"/>
          <a:ext cx="7019925" cy="4696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E59147D5-9C22-43C7-8FB3-ECDCD2DB0F5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0450" y="314326"/>
            <a:ext cx="6915150" cy="615554"/>
          </a:xfrm>
          <a:prstGeom prst="rect">
            <a:avLst/>
          </a:prstGeom>
        </p:spPr>
        <p:txBody>
          <a:bodyPr/>
          <a:lstStyle/>
          <a:p>
            <a:r>
              <a:rPr lang="en-CA" sz="2850" b="1" dirty="0">
                <a:solidFill>
                  <a:schemeClr val="accent1"/>
                </a:solidFill>
              </a:rPr>
              <a:t>GRAPH SLIDE EXAMPLE ONE</a:t>
            </a:r>
          </a:p>
        </p:txBody>
      </p:sp>
    </p:spTree>
    <p:extLst>
      <p:ext uri="{BB962C8B-B14F-4D97-AF65-F5344CB8AC3E}">
        <p14:creationId xmlns:p14="http://schemas.microsoft.com/office/powerpoint/2010/main" val="4143529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8B3AA3-5474-8A41-9CED-6CAF1E698A7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prstGeom prst="rect">
            <a:avLst/>
          </a:prstGeom>
        </p:spPr>
        <p:txBody>
          <a:bodyPr/>
          <a:lstStyle/>
          <a:p>
            <a:fld id="{771FD0DC-0138-234D-97BC-A904A1563BD0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7" name="Content Placeholder 8" title="Pie Chart">
            <a:extLst>
              <a:ext uri="{FF2B5EF4-FFF2-40B4-BE49-F238E27FC236}">
                <a16:creationId xmlns:a16="http://schemas.microsoft.com/office/drawing/2014/main" id="{E847BE51-B781-9745-9035-63DBFCB23BDF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1062038" y="1975248"/>
          <a:ext cx="7019925" cy="2907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3E7C0173-61FE-4E1C-9B2C-09F9FEE9A10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2038" y="301625"/>
            <a:ext cx="7019924" cy="615553"/>
          </a:xfrm>
          <a:prstGeom prst="rect">
            <a:avLst/>
          </a:prstGeom>
        </p:spPr>
        <p:txBody>
          <a:bodyPr/>
          <a:lstStyle/>
          <a:p>
            <a:r>
              <a:rPr lang="en-CA" sz="2850" b="1" dirty="0">
                <a:solidFill>
                  <a:schemeClr val="accent1"/>
                </a:solidFill>
              </a:rPr>
              <a:t>GRAPH SLIDE EXAMPLE 3</a:t>
            </a:r>
          </a:p>
        </p:txBody>
      </p:sp>
    </p:spTree>
    <p:extLst>
      <p:ext uri="{BB962C8B-B14F-4D97-AF65-F5344CB8AC3E}">
        <p14:creationId xmlns:p14="http://schemas.microsoft.com/office/powerpoint/2010/main" val="3845660239"/>
      </p:ext>
    </p:extLst>
  </p:cSld>
  <p:clrMapOvr>
    <a:masterClrMapping/>
  </p:clrMapOvr>
</p:sld>
</file>

<file path=ppt/theme/theme1.xml><?xml version="1.0" encoding="utf-8"?>
<a:theme xmlns:a="http://schemas.openxmlformats.org/drawingml/2006/main" name="MEDG">
  <a:themeElements>
    <a:clrScheme name="PINK">
      <a:dk1>
        <a:srgbClr val="000000"/>
      </a:dk1>
      <a:lt1>
        <a:srgbClr val="FFFFFF"/>
      </a:lt1>
      <a:dk2>
        <a:srgbClr val="403F41"/>
      </a:dk2>
      <a:lt2>
        <a:srgbClr val="F4F5F4"/>
      </a:lt2>
      <a:accent1>
        <a:srgbClr val="BD1176"/>
      </a:accent1>
      <a:accent2>
        <a:srgbClr val="789C49"/>
      </a:accent2>
      <a:accent3>
        <a:srgbClr val="404041"/>
      </a:accent3>
      <a:accent4>
        <a:srgbClr val="58575B"/>
      </a:accent4>
      <a:accent5>
        <a:srgbClr val="808184"/>
      </a:accent5>
      <a:accent6>
        <a:srgbClr val="A7A8AC"/>
      </a:accent6>
      <a:hlink>
        <a:srgbClr val="51296D"/>
      </a:hlink>
      <a:folHlink>
        <a:srgbClr val="8564A9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TWIG_TEMPLATE_AVENIR_1.18.18" id="{3A800E94-D079-6540-8299-E2F1AA163B03}" vid="{F15D787E-81C5-C94C-A417-6B610AEF47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2933A25629BA40B59EF2F0AA93BA8E" ma:contentTypeVersion="0" ma:contentTypeDescription="Create a new document." ma:contentTypeScope="" ma:versionID="0d1e595d9892a95cae94ac2ca5bfc03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1e205aec6cde8026914b1dac95d2b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18779C-2AD2-4045-B416-16C896394E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C67DF4-3EBA-4C35-AABE-373A34FEA3B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68CE61E-6AFF-4E2F-A0E0-1F3250B405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1191</TotalTime>
  <Words>92</Words>
  <Application>Microsoft Office PowerPoint</Application>
  <PresentationFormat>On-screen Show (4:3)</PresentationFormat>
  <Paragraphs>51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MEDG</vt:lpstr>
      <vt:lpstr>YOUR TITLE HERE</vt:lpstr>
      <vt:lpstr>CONTENT SLIDE</vt:lpstr>
      <vt:lpstr>MULTIPURPOSE SLIDE</vt:lpstr>
      <vt:lpstr>SECTION BREAK SLIDE</vt:lpstr>
      <vt:lpstr>TABLE SLIDE</vt:lpstr>
      <vt:lpstr>GRAPH SLIDE EXAMPLE ONE</vt:lpstr>
      <vt:lpstr>GRAPH SLIDE EXAMPLE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TITLE HERE</dc:title>
  <dc:creator>Vandenberg, Geoffrey (TOR-FCB)</dc:creator>
  <cp:lastModifiedBy>Diepen, Jamey (MEDJCT)</cp:lastModifiedBy>
  <cp:revision>107</cp:revision>
  <cp:lastPrinted>2018-06-20T18:54:35Z</cp:lastPrinted>
  <dcterms:created xsi:type="dcterms:W3CDTF">2018-01-29T16:46:11Z</dcterms:created>
  <dcterms:modified xsi:type="dcterms:W3CDTF">2022-06-08T16:00:19Z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0x0101009D2933A25629BA40B59EF2F0AA93BA8E</vt:lpwstr>
  </property>
  <property fmtid="{D5CDD505-2E9C-101B-9397-08002B2CF9AE}" pid="3" name="ComplianceAssetId">
    <vt:lpwstr/>
  </property>
  <property fmtid="{D5CDD505-2E9C-101B-9397-08002B2CF9AE}" pid="4" name="Order">
    <vt:r8>15100</vt:r8>
  </property>
  <property fmtid="{D5CDD505-2E9C-101B-9397-08002B2CF9AE}" pid="5" name="MSIP_Label_034a106e-6316-442c-ad35-738afd673d2b_Enabled">
    <vt:lpwstr>True</vt:lpwstr>
  </property>
  <property fmtid="{D5CDD505-2E9C-101B-9397-08002B2CF9AE}" pid="6" name="MSIP_Label_034a106e-6316-442c-ad35-738afd673d2b_SiteId">
    <vt:lpwstr>cddc1229-ac2a-4b97-b78a-0e5cacb5865c</vt:lpwstr>
  </property>
  <property fmtid="{D5CDD505-2E9C-101B-9397-08002B2CF9AE}" pid="7" name="MSIP_Label_034a106e-6316-442c-ad35-738afd673d2b_Owner">
    <vt:lpwstr>Salina.Lee@ontario.ca</vt:lpwstr>
  </property>
  <property fmtid="{D5CDD505-2E9C-101B-9397-08002B2CF9AE}" pid="8" name="MSIP_Label_034a106e-6316-442c-ad35-738afd673d2b_SetDate">
    <vt:lpwstr>2019-10-24T19:02:46.2982249Z</vt:lpwstr>
  </property>
  <property fmtid="{D5CDD505-2E9C-101B-9397-08002B2CF9AE}" pid="9" name="MSIP_Label_034a106e-6316-442c-ad35-738afd673d2b_Name">
    <vt:lpwstr>OPS - Unclassified Information</vt:lpwstr>
  </property>
  <property fmtid="{D5CDD505-2E9C-101B-9397-08002B2CF9AE}" pid="10" name="MSIP_Label_034a106e-6316-442c-ad35-738afd673d2b_Application">
    <vt:lpwstr>Microsoft Azure Information Protection</vt:lpwstr>
  </property>
  <property fmtid="{D5CDD505-2E9C-101B-9397-08002B2CF9AE}" pid="11" name="MSIP_Label_034a106e-6316-442c-ad35-738afd673d2b_ActionId">
    <vt:lpwstr>69179c79-f1d0-4970-8b7c-f328db86d9e7</vt:lpwstr>
  </property>
  <property fmtid="{D5CDD505-2E9C-101B-9397-08002B2CF9AE}" pid="12" name="MSIP_Label_034a106e-6316-442c-ad35-738afd673d2b_Extended_MSFT_Method">
    <vt:lpwstr>Automatic</vt:lpwstr>
  </property>
  <property fmtid="{D5CDD505-2E9C-101B-9397-08002B2CF9AE}" pid="13" name="Sensitivity">
    <vt:lpwstr>OPS - Unclassified Information</vt:lpwstr>
  </property>
</Properties>
</file>