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2"/>
  </p:notesMasterIdLst>
  <p:handoutMasterIdLst>
    <p:handoutMasterId r:id="rId13"/>
  </p:handoutMasterIdLst>
  <p:sldIdLst>
    <p:sldId id="286" r:id="rId5"/>
    <p:sldId id="260" r:id="rId6"/>
    <p:sldId id="288" r:id="rId7"/>
    <p:sldId id="287" r:id="rId8"/>
    <p:sldId id="280" r:id="rId9"/>
    <p:sldId id="282" r:id="rId10"/>
    <p:sldId id="284" r:id="rId1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97" userDrawn="1">
          <p15:clr>
            <a:srgbClr val="A4A3A4"/>
          </p15:clr>
        </p15:guide>
        <p15:guide id="2" pos="694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1" clrIdx="0"/>
  <p:cmAuthor id="2" name="Angre, Nishant (TOR-FUE)" initials="AN(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1"/>
    <a:srgbClr val="F2F2F2"/>
    <a:srgbClr val="799D49"/>
    <a:srgbClr val="DF4810"/>
    <a:srgbClr val="761E00"/>
    <a:srgbClr val="9D2901"/>
    <a:srgbClr val="A53D1B"/>
    <a:srgbClr val="D0D0D2"/>
    <a:srgbClr val="977CA5"/>
    <a:srgbClr val="7554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E34BBC9-3CA6-4434-A51A-CE79B7C89B42}" v="2" dt="2022-06-08T16:02:28.634"/>
  </p1510:revLst>
</p1510:revInfo>
</file>

<file path=ppt/tableStyles.xml><?xml version="1.0" encoding="utf-8"?>
<a:tblStyleLst xmlns:a="http://schemas.openxmlformats.org/drawingml/2006/main" def="{5C22544A-7EE6-4342-B048-85BDC9FD1C3A}"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1" autoAdjust="0"/>
    <p:restoredTop sz="86322"/>
  </p:normalViewPr>
  <p:slideViewPr>
    <p:cSldViewPr snapToGrid="0" snapToObjects="1">
      <p:cViewPr varScale="1">
        <p:scale>
          <a:sx n="60" d="100"/>
          <a:sy n="60" d="100"/>
        </p:scale>
        <p:origin x="336" y="60"/>
      </p:cViewPr>
      <p:guideLst>
        <p:guide orient="horz" pos="3997"/>
        <p:guide pos="694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7" d="100"/>
          <a:sy n="87" d="100"/>
        </p:scale>
        <p:origin x="3904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e, Salina (MEDJCT)" userId="026a03f6-489c-4188-a66f-d49dd67ade8d" providerId="ADAL" clId="{AA757933-E0BF-44EE-A821-F8A6211939C9}"/>
    <pc:docChg chg="modSld">
      <pc:chgData name="Lee, Salina (MEDJCT)" userId="026a03f6-489c-4188-a66f-d49dd67ade8d" providerId="ADAL" clId="{AA757933-E0BF-44EE-A821-F8A6211939C9}" dt="2022-06-08T19:17:57.874" v="1" actId="20577"/>
      <pc:docMkLst>
        <pc:docMk/>
      </pc:docMkLst>
      <pc:sldChg chg="modSp mod">
        <pc:chgData name="Lee, Salina (MEDJCT)" userId="026a03f6-489c-4188-a66f-d49dd67ade8d" providerId="ADAL" clId="{AA757933-E0BF-44EE-A821-F8A6211939C9}" dt="2022-06-08T19:17:57.874" v="1" actId="20577"/>
        <pc:sldMkLst>
          <pc:docMk/>
          <pc:sldMk cId="4124587628" sldId="286"/>
        </pc:sldMkLst>
        <pc:spChg chg="mod">
          <ac:chgData name="Lee, Salina (MEDJCT)" userId="026a03f6-489c-4188-a66f-d49dd67ade8d" providerId="ADAL" clId="{AA757933-E0BF-44EE-A821-F8A6211939C9}" dt="2022-06-08T19:17:57.874" v="1" actId="20577"/>
          <ac:spMkLst>
            <pc:docMk/>
            <pc:sldMk cId="4124587628" sldId="286"/>
            <ac:spMk id="4" creationId="{5245A21E-FB47-4084-8BED-9FC5A5648373}"/>
          </ac:spMkLst>
        </pc:spChg>
      </pc:sldChg>
    </pc:docChg>
  </pc:docChgLst>
  <pc:docChgLst>
    <pc:chgData name="Lee, Salina (MEDJCT)" userId="026a03f6-489c-4188-a66f-d49dd67ade8d" providerId="ADAL" clId="{0FDF324D-C62C-450F-9B32-A9E14F9C861D}"/>
    <pc:docChg chg="modSld">
      <pc:chgData name="Lee, Salina (MEDJCT)" userId="026a03f6-489c-4188-a66f-d49dd67ade8d" providerId="ADAL" clId="{0FDF324D-C62C-450F-9B32-A9E14F9C861D}" dt="2019-10-25T19:05:10.270" v="334" actId="478"/>
      <pc:docMkLst>
        <pc:docMk/>
      </pc:docMkLst>
      <pc:sldChg chg="addSp delSp modSp">
        <pc:chgData name="Lee, Salina (MEDJCT)" userId="026a03f6-489c-4188-a66f-d49dd67ade8d" providerId="ADAL" clId="{0FDF324D-C62C-450F-9B32-A9E14F9C861D}" dt="2019-10-25T18:51:51.028" v="263" actId="478"/>
        <pc:sldMkLst>
          <pc:docMk/>
          <pc:sldMk cId="2941533150" sldId="280"/>
        </pc:sldMkLst>
        <pc:spChg chg="del">
          <ac:chgData name="Lee, Salina (MEDJCT)" userId="026a03f6-489c-4188-a66f-d49dd67ade8d" providerId="ADAL" clId="{0FDF324D-C62C-450F-9B32-A9E14F9C861D}" dt="2019-10-25T18:51:48.262" v="262" actId="478"/>
          <ac:spMkLst>
            <pc:docMk/>
            <pc:sldMk cId="2941533150" sldId="280"/>
            <ac:spMk id="3" creationId="{D44F2017-A0C2-3943-81EE-F533665388C6}"/>
          </ac:spMkLst>
        </pc:spChg>
        <pc:spChg chg="add mod">
          <ac:chgData name="Lee, Salina (MEDJCT)" userId="026a03f6-489c-4188-a66f-d49dd67ade8d" providerId="ADAL" clId="{0FDF324D-C62C-450F-9B32-A9E14F9C861D}" dt="2019-10-25T18:51:41.972" v="261" actId="207"/>
          <ac:spMkLst>
            <pc:docMk/>
            <pc:sldMk cId="2941533150" sldId="280"/>
            <ac:spMk id="4" creationId="{C23D66EF-EC0E-44BA-B767-AFF067CB0F0B}"/>
          </ac:spMkLst>
        </pc:spChg>
        <pc:spChg chg="add del mod">
          <ac:chgData name="Lee, Salina (MEDJCT)" userId="026a03f6-489c-4188-a66f-d49dd67ade8d" providerId="ADAL" clId="{0FDF324D-C62C-450F-9B32-A9E14F9C861D}" dt="2019-10-25T18:51:51.028" v="263" actId="478"/>
          <ac:spMkLst>
            <pc:docMk/>
            <pc:sldMk cId="2941533150" sldId="280"/>
            <ac:spMk id="5" creationId="{A5925C2A-3E3A-4574-9764-A03BE7AB6611}"/>
          </ac:spMkLst>
        </pc:spChg>
      </pc:sldChg>
      <pc:sldChg chg="addSp delSp modSp">
        <pc:chgData name="Lee, Salina (MEDJCT)" userId="026a03f6-489c-4188-a66f-d49dd67ade8d" providerId="ADAL" clId="{0FDF324D-C62C-450F-9B32-A9E14F9C861D}" dt="2019-10-25T19:03:18.620" v="303" actId="478"/>
        <pc:sldMkLst>
          <pc:docMk/>
          <pc:sldMk cId="4143529432" sldId="282"/>
        </pc:sldMkLst>
        <pc:spChg chg="add mod">
          <ac:chgData name="Lee, Salina (MEDJCT)" userId="026a03f6-489c-4188-a66f-d49dd67ade8d" providerId="ADAL" clId="{0FDF324D-C62C-450F-9B32-A9E14F9C861D}" dt="2019-10-25T19:03:00.844" v="301" actId="14100"/>
          <ac:spMkLst>
            <pc:docMk/>
            <pc:sldMk cId="4143529432" sldId="282"/>
            <ac:spMk id="3" creationId="{87E379CD-0DFF-4386-8A87-EA683115A9C8}"/>
          </ac:spMkLst>
        </pc:spChg>
        <pc:spChg chg="del">
          <ac:chgData name="Lee, Salina (MEDJCT)" userId="026a03f6-489c-4188-a66f-d49dd67ade8d" providerId="ADAL" clId="{0FDF324D-C62C-450F-9B32-A9E14F9C861D}" dt="2019-10-25T19:03:07.967" v="302" actId="478"/>
          <ac:spMkLst>
            <pc:docMk/>
            <pc:sldMk cId="4143529432" sldId="282"/>
            <ac:spMk id="4" creationId="{2581C6C7-82EC-7D47-9100-B2BA3299B16E}"/>
          </ac:spMkLst>
        </pc:spChg>
        <pc:spChg chg="add del mod">
          <ac:chgData name="Lee, Salina (MEDJCT)" userId="026a03f6-489c-4188-a66f-d49dd67ade8d" providerId="ADAL" clId="{0FDF324D-C62C-450F-9B32-A9E14F9C861D}" dt="2019-10-25T19:03:18.620" v="303" actId="478"/>
          <ac:spMkLst>
            <pc:docMk/>
            <pc:sldMk cId="4143529432" sldId="282"/>
            <ac:spMk id="5" creationId="{CD7A92B4-8A0B-4C7F-8E65-B83FE4292DE6}"/>
          </ac:spMkLst>
        </pc:spChg>
      </pc:sldChg>
      <pc:sldChg chg="addSp delSp modSp">
        <pc:chgData name="Lee, Salina (MEDJCT)" userId="026a03f6-489c-4188-a66f-d49dd67ade8d" providerId="ADAL" clId="{0FDF324D-C62C-450F-9B32-A9E14F9C861D}" dt="2019-10-25T19:05:10.270" v="334" actId="478"/>
        <pc:sldMkLst>
          <pc:docMk/>
          <pc:sldMk cId="3845660239" sldId="284"/>
        </pc:sldMkLst>
        <pc:spChg chg="add mod">
          <ac:chgData name="Lee, Salina (MEDJCT)" userId="026a03f6-489c-4188-a66f-d49dd67ade8d" providerId="ADAL" clId="{0FDF324D-C62C-450F-9B32-A9E14F9C861D}" dt="2019-10-25T19:04:57.934" v="332" actId="207"/>
          <ac:spMkLst>
            <pc:docMk/>
            <pc:sldMk cId="3845660239" sldId="284"/>
            <ac:spMk id="3" creationId="{972C1AA0-4F71-4A7A-9369-2ECD6643B3E5}"/>
          </ac:spMkLst>
        </pc:spChg>
        <pc:spChg chg="del">
          <ac:chgData name="Lee, Salina (MEDJCT)" userId="026a03f6-489c-4188-a66f-d49dd67ade8d" providerId="ADAL" clId="{0FDF324D-C62C-450F-9B32-A9E14F9C861D}" dt="2019-10-25T19:05:07.920" v="333" actId="478"/>
          <ac:spMkLst>
            <pc:docMk/>
            <pc:sldMk cId="3845660239" sldId="284"/>
            <ac:spMk id="4" creationId="{9B303D05-290F-CD42-A93F-662AA2C6A94B}"/>
          </ac:spMkLst>
        </pc:spChg>
        <pc:spChg chg="add del mod">
          <ac:chgData name="Lee, Salina (MEDJCT)" userId="026a03f6-489c-4188-a66f-d49dd67ade8d" providerId="ADAL" clId="{0FDF324D-C62C-450F-9B32-A9E14F9C861D}" dt="2019-10-25T19:05:10.270" v="334" actId="478"/>
          <ac:spMkLst>
            <pc:docMk/>
            <pc:sldMk cId="3845660239" sldId="284"/>
            <ac:spMk id="5" creationId="{C73CB108-2617-4237-A53C-A8353270CEB6}"/>
          </ac:spMkLst>
        </pc:spChg>
      </pc:sldChg>
      <pc:sldChg chg="addSp delSp modSp">
        <pc:chgData name="Lee, Salina (MEDJCT)" userId="026a03f6-489c-4188-a66f-d49dd67ade8d" providerId="ADAL" clId="{0FDF324D-C62C-450F-9B32-A9E14F9C861D}" dt="2019-10-25T18:49:22.803" v="169" actId="478"/>
        <pc:sldMkLst>
          <pc:docMk/>
          <pc:sldMk cId="4124587628" sldId="286"/>
        </pc:sldMkLst>
        <pc:spChg chg="del">
          <ac:chgData name="Lee, Salina (MEDJCT)" userId="026a03f6-489c-4188-a66f-d49dd67ade8d" providerId="ADAL" clId="{0FDF324D-C62C-450F-9B32-A9E14F9C861D}" dt="2019-10-25T18:49:20.309" v="168" actId="478"/>
          <ac:spMkLst>
            <pc:docMk/>
            <pc:sldMk cId="4124587628" sldId="286"/>
            <ac:spMk id="3" creationId="{39CDC3E2-CDEC-9848-B1E1-E444EDB26FA9}"/>
          </ac:spMkLst>
        </pc:spChg>
        <pc:spChg chg="add mod">
          <ac:chgData name="Lee, Salina (MEDJCT)" userId="026a03f6-489c-4188-a66f-d49dd67ade8d" providerId="ADAL" clId="{0FDF324D-C62C-450F-9B32-A9E14F9C861D}" dt="2019-10-25T18:49:13.075" v="167" actId="14100"/>
          <ac:spMkLst>
            <pc:docMk/>
            <pc:sldMk cId="4124587628" sldId="286"/>
            <ac:spMk id="4" creationId="{5245A21E-FB47-4084-8BED-9FC5A5648373}"/>
          </ac:spMkLst>
        </pc:spChg>
        <pc:spChg chg="add del mod">
          <ac:chgData name="Lee, Salina (MEDJCT)" userId="026a03f6-489c-4188-a66f-d49dd67ade8d" providerId="ADAL" clId="{0FDF324D-C62C-450F-9B32-A9E14F9C861D}" dt="2019-10-25T18:49:22.803" v="169" actId="478"/>
          <ac:spMkLst>
            <pc:docMk/>
            <pc:sldMk cId="4124587628" sldId="286"/>
            <ac:spMk id="5" creationId="{A81AE91D-258B-4DE0-A865-BACEDD366B36}"/>
          </ac:spMkLst>
        </pc:spChg>
      </pc:sldChg>
      <pc:sldChg chg="modSp">
        <pc:chgData name="Lee, Salina (MEDJCT)" userId="026a03f6-489c-4188-a66f-d49dd67ade8d" providerId="ADAL" clId="{0FDF324D-C62C-450F-9B32-A9E14F9C861D}" dt="2019-10-25T18:51:02.477" v="232"/>
        <pc:sldMkLst>
          <pc:docMk/>
          <pc:sldMk cId="3836902872" sldId="287"/>
        </pc:sldMkLst>
        <pc:spChg chg="mod">
          <ac:chgData name="Lee, Salina (MEDJCT)" userId="026a03f6-489c-4188-a66f-d49dd67ade8d" providerId="ADAL" clId="{0FDF324D-C62C-450F-9B32-A9E14F9C861D}" dt="2019-10-25T18:51:02.477" v="232"/>
          <ac:spMkLst>
            <pc:docMk/>
            <pc:sldMk cId="3836902872" sldId="287"/>
            <ac:spMk id="3" creationId="{DD388632-F680-494C-8278-4309CD51D3CC}"/>
          </ac:spMkLst>
        </pc:spChg>
      </pc:sldChg>
      <pc:sldChg chg="addSp delSp modSp">
        <pc:chgData name="Lee, Salina (MEDJCT)" userId="026a03f6-489c-4188-a66f-d49dd67ade8d" providerId="ADAL" clId="{0FDF324D-C62C-450F-9B32-A9E14F9C861D}" dt="2019-10-25T18:50:36.755" v="231" actId="478"/>
        <pc:sldMkLst>
          <pc:docMk/>
          <pc:sldMk cId="840103731" sldId="288"/>
        </pc:sldMkLst>
        <pc:spChg chg="del mod">
          <ac:chgData name="Lee, Salina (MEDJCT)" userId="026a03f6-489c-4188-a66f-d49dd67ade8d" providerId="ADAL" clId="{0FDF324D-C62C-450F-9B32-A9E14F9C861D}" dt="2019-10-25T18:50:33.670" v="230" actId="478"/>
          <ac:spMkLst>
            <pc:docMk/>
            <pc:sldMk cId="840103731" sldId="288"/>
            <ac:spMk id="4" creationId="{8749BBE2-1650-594F-BADE-8A4128C0DAF7}"/>
          </ac:spMkLst>
        </pc:spChg>
        <pc:spChg chg="add mod">
          <ac:chgData name="Lee, Salina (MEDJCT)" userId="026a03f6-489c-4188-a66f-d49dd67ade8d" providerId="ADAL" clId="{0FDF324D-C62C-450F-9B32-A9E14F9C861D}" dt="2019-10-25T18:50:23.275" v="205" actId="207"/>
          <ac:spMkLst>
            <pc:docMk/>
            <pc:sldMk cId="840103731" sldId="288"/>
            <ac:spMk id="5" creationId="{37C7F4D0-C4EC-4568-AD58-1F38F57E7EC9}"/>
          </ac:spMkLst>
        </pc:spChg>
        <pc:spChg chg="add del mod">
          <ac:chgData name="Lee, Salina (MEDJCT)" userId="026a03f6-489c-4188-a66f-d49dd67ade8d" providerId="ADAL" clId="{0FDF324D-C62C-450F-9B32-A9E14F9C861D}" dt="2019-10-25T18:50:36.755" v="231" actId="478"/>
          <ac:spMkLst>
            <pc:docMk/>
            <pc:sldMk cId="840103731" sldId="288"/>
            <ac:spMk id="6" creationId="{05B95E71-1B49-4293-96D2-7A4BC7A49391}"/>
          </ac:spMkLst>
        </pc:spChg>
      </pc:sldChg>
    </pc:docChg>
  </pc:docChgLst>
  <pc:docChgLst>
    <pc:chgData name="Diepen, Jamey (MEDJCT)" userId="1e8b3343-d0b6-4858-95eb-387a7f96d97c" providerId="ADAL" clId="{8E34BBC9-3CA6-4434-A51A-CE79B7C89B42}"/>
    <pc:docChg chg="undo custSel modMainMaster">
      <pc:chgData name="Diepen, Jamey (MEDJCT)" userId="1e8b3343-d0b6-4858-95eb-387a7f96d97c" providerId="ADAL" clId="{8E34BBC9-3CA6-4434-A51A-CE79B7C89B42}" dt="2022-06-08T16:02:28.634" v="9"/>
      <pc:docMkLst>
        <pc:docMk/>
      </pc:docMkLst>
      <pc:sldMasterChg chg="modSldLayout">
        <pc:chgData name="Diepen, Jamey (MEDJCT)" userId="1e8b3343-d0b6-4858-95eb-387a7f96d97c" providerId="ADAL" clId="{8E34BBC9-3CA6-4434-A51A-CE79B7C89B42}" dt="2022-06-08T16:02:28.634" v="9"/>
        <pc:sldMasterMkLst>
          <pc:docMk/>
          <pc:sldMasterMk cId="835015973" sldId="2147483660"/>
        </pc:sldMasterMkLst>
        <pc:sldLayoutChg chg="addSp delSp modSp mod">
          <pc:chgData name="Diepen, Jamey (MEDJCT)" userId="1e8b3343-d0b6-4858-95eb-387a7f96d97c" providerId="ADAL" clId="{8E34BBC9-3CA6-4434-A51A-CE79B7C89B42}" dt="2022-06-08T16:02:24.225" v="7"/>
          <pc:sldLayoutMkLst>
            <pc:docMk/>
            <pc:sldMasterMk cId="835015973" sldId="2147483660"/>
            <pc:sldLayoutMk cId="0" sldId="2147483670"/>
          </pc:sldLayoutMkLst>
          <pc:picChg chg="add mod">
            <ac:chgData name="Diepen, Jamey (MEDJCT)" userId="1e8b3343-d0b6-4858-95eb-387a7f96d97c" providerId="ADAL" clId="{8E34BBC9-3CA6-4434-A51A-CE79B7C89B42}" dt="2022-06-08T16:02:24.225" v="7"/>
            <ac:picMkLst>
              <pc:docMk/>
              <pc:sldMasterMk cId="835015973" sldId="2147483660"/>
              <pc:sldLayoutMk cId="0" sldId="2147483670"/>
              <ac:picMk id="6" creationId="{35DBA56C-0F54-4FEC-810C-05D40C15D9C1}"/>
            </ac:picMkLst>
          </pc:picChg>
          <pc:picChg chg="del">
            <ac:chgData name="Diepen, Jamey (MEDJCT)" userId="1e8b3343-d0b6-4858-95eb-387a7f96d97c" providerId="ADAL" clId="{8E34BBC9-3CA6-4434-A51A-CE79B7C89B42}" dt="2022-06-08T16:02:23.731" v="6" actId="478"/>
            <ac:picMkLst>
              <pc:docMk/>
              <pc:sldMasterMk cId="835015973" sldId="2147483660"/>
              <pc:sldLayoutMk cId="0" sldId="2147483670"/>
              <ac:picMk id="12" creationId="{074F5017-E8E0-DE46-B2E0-DA0CD68CBA79}"/>
            </ac:picMkLst>
          </pc:picChg>
        </pc:sldLayoutChg>
        <pc:sldLayoutChg chg="modSp mod">
          <pc:chgData name="Diepen, Jamey (MEDJCT)" userId="1e8b3343-d0b6-4858-95eb-387a7f96d97c" providerId="ADAL" clId="{8E34BBC9-3CA6-4434-A51A-CE79B7C89B42}" dt="2022-06-08T16:02:18.843" v="5" actId="1076"/>
          <pc:sldLayoutMkLst>
            <pc:docMk/>
            <pc:sldMasterMk cId="835015973" sldId="2147483660"/>
            <pc:sldLayoutMk cId="1411836466" sldId="2147483675"/>
          </pc:sldLayoutMkLst>
          <pc:picChg chg="mod modCrop">
            <ac:chgData name="Diepen, Jamey (MEDJCT)" userId="1e8b3343-d0b6-4858-95eb-387a7f96d97c" providerId="ADAL" clId="{8E34BBC9-3CA6-4434-A51A-CE79B7C89B42}" dt="2022-06-08T16:02:18.843" v="5" actId="1076"/>
            <ac:picMkLst>
              <pc:docMk/>
              <pc:sldMasterMk cId="835015973" sldId="2147483660"/>
              <pc:sldLayoutMk cId="1411836466" sldId="2147483675"/>
              <ac:picMk id="11" creationId="{F1B4BB8F-5C81-2841-9063-E6A9074110AF}"/>
            </ac:picMkLst>
          </pc:picChg>
        </pc:sldLayoutChg>
        <pc:sldLayoutChg chg="modSp mod">
          <pc:chgData name="Diepen, Jamey (MEDJCT)" userId="1e8b3343-d0b6-4858-95eb-387a7f96d97c" providerId="ADAL" clId="{8E34BBC9-3CA6-4434-A51A-CE79B7C89B42}" dt="2022-06-08T16:02:06.266" v="3" actId="1076"/>
          <pc:sldLayoutMkLst>
            <pc:docMk/>
            <pc:sldMasterMk cId="835015973" sldId="2147483660"/>
            <pc:sldLayoutMk cId="4205049740" sldId="2147483688"/>
          </pc:sldLayoutMkLst>
          <pc:picChg chg="mod modCrop">
            <ac:chgData name="Diepen, Jamey (MEDJCT)" userId="1e8b3343-d0b6-4858-95eb-387a7f96d97c" providerId="ADAL" clId="{8E34BBC9-3CA6-4434-A51A-CE79B7C89B42}" dt="2022-06-08T16:02:06.266" v="3" actId="1076"/>
            <ac:picMkLst>
              <pc:docMk/>
              <pc:sldMasterMk cId="835015973" sldId="2147483660"/>
              <pc:sldLayoutMk cId="4205049740" sldId="2147483688"/>
              <ac:picMk id="7" creationId="{6D672615-2E94-874B-9F48-80DC872FC846}"/>
            </ac:picMkLst>
          </pc:picChg>
        </pc:sldLayoutChg>
        <pc:sldLayoutChg chg="addSp delSp modSp mod">
          <pc:chgData name="Diepen, Jamey (MEDJCT)" userId="1e8b3343-d0b6-4858-95eb-387a7f96d97c" providerId="ADAL" clId="{8E34BBC9-3CA6-4434-A51A-CE79B7C89B42}" dt="2022-06-08T16:02:28.634" v="9"/>
          <pc:sldLayoutMkLst>
            <pc:docMk/>
            <pc:sldMasterMk cId="835015973" sldId="2147483660"/>
            <pc:sldLayoutMk cId="2040447989" sldId="2147483689"/>
          </pc:sldLayoutMkLst>
          <pc:picChg chg="add mod">
            <ac:chgData name="Diepen, Jamey (MEDJCT)" userId="1e8b3343-d0b6-4858-95eb-387a7f96d97c" providerId="ADAL" clId="{8E34BBC9-3CA6-4434-A51A-CE79B7C89B42}" dt="2022-06-08T16:02:28.634" v="9"/>
            <ac:picMkLst>
              <pc:docMk/>
              <pc:sldMasterMk cId="835015973" sldId="2147483660"/>
              <pc:sldLayoutMk cId="2040447989" sldId="2147483689"/>
              <ac:picMk id="6" creationId="{5317CA51-3EAE-483B-974E-B6C350F93F26}"/>
            </ac:picMkLst>
          </pc:picChg>
          <pc:picChg chg="del">
            <ac:chgData name="Diepen, Jamey (MEDJCT)" userId="1e8b3343-d0b6-4858-95eb-387a7f96d97c" providerId="ADAL" clId="{8E34BBC9-3CA6-4434-A51A-CE79B7C89B42}" dt="2022-06-08T16:02:28.220" v="8" actId="478"/>
            <ac:picMkLst>
              <pc:docMk/>
              <pc:sldMasterMk cId="835015973" sldId="2147483660"/>
              <pc:sldLayoutMk cId="2040447989" sldId="2147483689"/>
              <ac:picMk id="8" creationId="{59417166-E07D-7744-9816-C422D33FBECC}"/>
            </ac:picMkLst>
          </pc:picChg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430446194225706E-2"/>
          <c:y val="0.113356117597296"/>
          <c:w val="0.85246827234830902"/>
          <c:h val="0.8414749519642179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Item Name 3</c:v>
                </c:pt>
              </c:strCache>
            </c:strRef>
          </c:tx>
          <c:spPr>
            <a:solidFill>
              <a:srgbClr val="404041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0"/>
                  <c:y val="-0.31749662023808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1E7-6C4F-879A-28D1A7229631}"/>
                </c:ext>
              </c:extLst>
            </c:dLbl>
            <c:dLbl>
              <c:idx val="4"/>
              <c:layout>
                <c:manualLayout>
                  <c:x val="-2.0703933747412001E-3"/>
                  <c:y val="-0.11424083764602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1E7-6C4F-879A-28D1A7229631}"/>
                </c:ext>
              </c:extLst>
            </c:dLbl>
            <c:dLbl>
              <c:idx val="5"/>
              <c:layout>
                <c:manualLayout>
                  <c:x val="4.9027327466419596E-4"/>
                  <c:y val="-0.1975747715767829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charset="0"/>
                      <a:ea typeface="Arial" charset="0"/>
                      <a:cs typeface="Arial" charset="0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5794117647058801E-2"/>
                      <c:h val="2.595413709925540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D1E7-6C4F-879A-28D1A7229631}"/>
                </c:ext>
              </c:extLst>
            </c:dLbl>
            <c:dLbl>
              <c:idx val="8"/>
              <c:layout>
                <c:manualLayout>
                  <c:x val="-7.1894594304114704E-17"/>
                  <c:y val="-0.31836100005397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1E7-6C4F-879A-28D1A7229631}"/>
                </c:ext>
              </c:extLst>
            </c:dLbl>
            <c:dLbl>
              <c:idx val="11"/>
              <c:layout>
                <c:manualLayout>
                  <c:x val="0"/>
                  <c:y val="-0.3854349198234470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1E7-6C4F-879A-28D1A7229631}"/>
                </c:ext>
              </c:extLst>
            </c:dLbl>
            <c:dLbl>
              <c:idx val="14"/>
              <c:layout>
                <c:manualLayout>
                  <c:x val="0"/>
                  <c:y val="-0.20454122124359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1E7-6C4F-879A-28D1A722963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charset="0"/>
                    <a:ea typeface="Arial" charset="0"/>
                    <a:cs typeface="Arial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Sheet1!$A$2:$A$16</c:f>
              <c:numCache>
                <c:formatCode>General</c:formatCode>
                <c:ptCount val="15"/>
              </c:numCache>
            </c:numRef>
          </c:cat>
          <c:val>
            <c:numRef>
              <c:f>Sheet1!$B$2:$B$16</c:f>
              <c:numCache>
                <c:formatCode>General</c:formatCode>
                <c:ptCount val="15"/>
                <c:pt idx="2">
                  <c:v>17</c:v>
                </c:pt>
                <c:pt idx="5">
                  <c:v>10</c:v>
                </c:pt>
                <c:pt idx="8">
                  <c:v>17</c:v>
                </c:pt>
                <c:pt idx="11">
                  <c:v>21</c:v>
                </c:pt>
                <c:pt idx="1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1E7-6C4F-879A-28D1A722963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Item Name 2</c:v>
                </c:pt>
              </c:strCache>
            </c:strRef>
          </c:tx>
          <c:spPr>
            <a:solidFill>
              <a:srgbClr val="799D49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0"/>
                  <c:y val="-0.14269265924200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1E7-6C4F-879A-28D1A7229631}"/>
                </c:ext>
              </c:extLst>
            </c:dLbl>
            <c:dLbl>
              <c:idx val="4"/>
              <c:layout>
                <c:manualLayout>
                  <c:x val="0"/>
                  <c:y val="-0.11424083764602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1E7-6C4F-879A-28D1A7229631}"/>
                </c:ext>
              </c:extLst>
            </c:dLbl>
            <c:dLbl>
              <c:idx val="7"/>
              <c:layout>
                <c:manualLayout>
                  <c:x val="-7.5913546780742104E-17"/>
                  <c:y val="-0.14355719921720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1E7-6C4F-879A-28D1A7229631}"/>
                </c:ext>
              </c:extLst>
            </c:dLbl>
            <c:dLbl>
              <c:idx val="10"/>
              <c:layout>
                <c:manualLayout>
                  <c:x val="0"/>
                  <c:y val="-0.1842131605150280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1E7-6C4F-879A-28D1A7229631}"/>
                </c:ext>
              </c:extLst>
            </c:dLbl>
            <c:dLbl>
              <c:idx val="13"/>
              <c:layout>
                <c:manualLayout>
                  <c:x val="-1.51827093561481E-16"/>
                  <c:y val="-0.11510521746191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1E7-6C4F-879A-28D1A722963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charset="0"/>
                    <a:ea typeface="Arial" charset="0"/>
                    <a:cs typeface="Arial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Sheet1!$A$2:$A$16</c:f>
              <c:numCache>
                <c:formatCode>General</c:formatCode>
                <c:ptCount val="15"/>
              </c:numCache>
            </c:numRef>
          </c:cat>
          <c:val>
            <c:numRef>
              <c:f>Sheet1!$C$2:$C$16</c:f>
              <c:numCache>
                <c:formatCode>General</c:formatCode>
                <c:ptCount val="15"/>
                <c:pt idx="1">
                  <c:v>7</c:v>
                </c:pt>
                <c:pt idx="4">
                  <c:v>5</c:v>
                </c:pt>
                <c:pt idx="7">
                  <c:v>7</c:v>
                </c:pt>
                <c:pt idx="10">
                  <c:v>9</c:v>
                </c:pt>
                <c:pt idx="1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D1E7-6C4F-879A-28D1A722963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Item Name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1745704933279299E-3"/>
                  <c:y val="-0.23531883313303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2CE-DE47-961D-3406E7EC61D2}"/>
                </c:ext>
              </c:extLst>
            </c:dLbl>
            <c:dLbl>
              <c:idx val="3"/>
              <c:layout>
                <c:manualLayout>
                  <c:x val="2.34914098665582E-3"/>
                  <c:y val="-0.16286300584408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2CE-DE47-961D-3406E7EC61D2}"/>
                </c:ext>
              </c:extLst>
            </c:dLbl>
            <c:dLbl>
              <c:idx val="6"/>
              <c:layout>
                <c:manualLayout>
                  <c:x val="0"/>
                  <c:y val="-0.23531883313303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2CE-DE47-961D-3406E7EC61D2}"/>
                </c:ext>
              </c:extLst>
            </c:dLbl>
            <c:dLbl>
              <c:idx val="9"/>
              <c:layout>
                <c:manualLayout>
                  <c:x val="-8.61341744813814E-17"/>
                  <c:y val="-0.3344104647627180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2CE-DE47-961D-3406E7EC61D2}"/>
                </c:ext>
              </c:extLst>
            </c:dLbl>
            <c:dLbl>
              <c:idx val="12"/>
              <c:layout>
                <c:manualLayout>
                  <c:x val="0"/>
                  <c:y val="-0.1820476560522389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2CE-DE47-961D-3406E7EC61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charset="0"/>
                    <a:ea typeface="Arial" charset="0"/>
                    <a:cs typeface="Arial" charset="0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Sheet1!$A$2:$A$16</c:f>
              <c:numCache>
                <c:formatCode>General</c:formatCode>
                <c:ptCount val="15"/>
              </c:numCache>
            </c:numRef>
          </c:cat>
          <c:val>
            <c:numRef>
              <c:f>Sheet1!$D$2:$D$16</c:f>
              <c:numCache>
                <c:formatCode>General</c:formatCode>
                <c:ptCount val="15"/>
                <c:pt idx="0">
                  <c:v>12</c:v>
                </c:pt>
                <c:pt idx="3">
                  <c:v>8</c:v>
                </c:pt>
                <c:pt idx="6">
                  <c:v>12</c:v>
                </c:pt>
                <c:pt idx="9">
                  <c:v>18</c:v>
                </c:pt>
                <c:pt idx="12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D1E7-6C4F-879A-28D1A7229631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55"/>
        <c:overlap val="100"/>
        <c:axId val="781156912"/>
        <c:axId val="781159232"/>
      </c:barChart>
      <c:catAx>
        <c:axId val="78115691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81159232"/>
        <c:crosses val="autoZero"/>
        <c:auto val="1"/>
        <c:lblAlgn val="ctr"/>
        <c:lblOffset val="100"/>
        <c:noMultiLvlLbl val="0"/>
      </c:catAx>
      <c:valAx>
        <c:axId val="78115923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781156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"/>
          <c:y val="6.6213584943323203E-2"/>
          <c:w val="0.19558238398081099"/>
          <c:h val="0.191060727662464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Avenir Book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724-DF47-AE96-55EA44F10099}"/>
              </c:ext>
            </c:extLst>
          </c:dPt>
          <c:dPt>
            <c:idx val="1"/>
            <c:bubble3D val="0"/>
            <c:explosion val="1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724-DF47-AE96-55EA44F1009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724-DF47-AE96-55EA44F1009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724-DF47-AE96-55EA44F10099}"/>
              </c:ext>
            </c:extLst>
          </c:dPt>
          <c:cat>
            <c:strRef>
              <c:f>Sheet1!$A$2:$A$5</c:f>
              <c:strCache>
                <c:ptCount val="3"/>
                <c:pt idx="0">
                  <c:v>Item Name 1</c:v>
                </c:pt>
                <c:pt idx="1">
                  <c:v>Item Name 2</c:v>
                </c:pt>
                <c:pt idx="2">
                  <c:v>Item Name 3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</c:v>
                </c:pt>
                <c:pt idx="1">
                  <c:v>2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724-DF47-AE96-55EA44F100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3"/>
        <c:delete val="1"/>
      </c:legendEntry>
      <c:layout>
        <c:manualLayout>
          <c:xMode val="edge"/>
          <c:yMode val="edge"/>
          <c:x val="3.0874208544526101E-2"/>
          <c:y val="0.101789794427301"/>
          <c:w val="0.23865455614728653"/>
          <c:h val="0.2583664949331629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2C4B26A-2701-1C41-B651-F7B4B1FB5BA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263E31-BEE7-6542-B928-8A19B5B755A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96D961A-6A99-DA46-9216-16F637C899DE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AF6E77-4426-084C-93EB-A919116302B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7EBEFD-183B-AB4F-81EE-375B38477B6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13379A4-1607-7440-AA04-69D9933EC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6086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EDC65E5-3648-484A-B8C4-73C9363A23B7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783B7E6-9D4D-6343-8BB4-A67F026A2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78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83B7E6-9D4D-6343-8BB4-A67F026A21E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6064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83B7E6-9D4D-6343-8BB4-A67F026A21E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9362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83B7E6-9D4D-6343-8BB4-A67F026A21E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849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t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2666A439-4027-D149-B55E-CDC4C367232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" y="-1"/>
            <a:ext cx="12192000" cy="1250577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2F0EA15-E835-9743-A347-C75FC02F59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71FD0DC-0138-234D-97BC-A904A1563BD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D672615-2E94-874B-9F48-80DC872FC8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r="53426" b="-28136"/>
          <a:stretch/>
        </p:blipFill>
        <p:spPr>
          <a:xfrm>
            <a:off x="10290444" y="354949"/>
            <a:ext cx="1587232" cy="692801"/>
          </a:xfrm>
          <a:prstGeom prst="rect">
            <a:avLst/>
          </a:prstGeom>
        </p:spPr>
      </p:pic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9607D8D-E922-4045-BAE2-2E97CA8AB47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87375" y="2508337"/>
            <a:ext cx="11006052" cy="1015663"/>
          </a:xfrm>
          <a:prstGeom prst="rect">
            <a:avLst/>
          </a:prstGeom>
        </p:spPr>
        <p:txBody>
          <a:bodyPr/>
          <a:lstStyle>
            <a:lvl1pPr>
              <a:defRPr sz="6600" b="1" i="0" spc="-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YOUR TITLE HERE (V2)</a:t>
            </a:r>
          </a:p>
        </p:txBody>
      </p:sp>
    </p:spTree>
    <p:extLst>
      <p:ext uri="{BB962C8B-B14F-4D97-AF65-F5344CB8AC3E}">
        <p14:creationId xmlns:p14="http://schemas.microsoft.com/office/powerpoint/2010/main" val="4205049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2666A439-4027-D149-B55E-CDC4C367232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" y="-1"/>
            <a:ext cx="12192000" cy="125057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1B4BB8F-5C81-2841-9063-E6A9074110A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r="57690"/>
          <a:stretch/>
        </p:blipFill>
        <p:spPr>
          <a:xfrm>
            <a:off x="10357048" y="5854391"/>
            <a:ext cx="1247576" cy="817819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2F0EA15-E835-9743-A347-C75FC02F59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71FD0DC-0138-234D-97BC-A904A1563BD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B8E20C56-0374-404F-8145-226D2732163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7353" y="2651125"/>
            <a:ext cx="11007271" cy="1325563"/>
          </a:xfrm>
          <a:prstGeom prst="rect">
            <a:avLst/>
          </a:prstGeom>
        </p:spPr>
        <p:txBody>
          <a:bodyPr/>
          <a:lstStyle>
            <a:lvl1pPr algn="ctr">
              <a:defRPr sz="60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SECTION BREAK SLIDE</a:t>
            </a:r>
          </a:p>
        </p:txBody>
      </p:sp>
    </p:spTree>
    <p:extLst>
      <p:ext uri="{BB962C8B-B14F-4D97-AF65-F5344CB8AC3E}">
        <p14:creationId xmlns:p14="http://schemas.microsoft.com/office/powerpoint/2010/main" val="1411836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e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C8147A-56F8-0C4F-AC2E-FB1678151195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71FD0DC-0138-234D-97BC-A904A1563BD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597354" y="1706881"/>
            <a:ext cx="11007271" cy="2215991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SzPct val="70000"/>
              <a:buFont typeface="Arial" charset="0"/>
              <a:buChar char="•"/>
              <a:defRPr sz="2400" b="0" i="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Insert list items </a:t>
            </a:r>
          </a:p>
          <a:p>
            <a:pPr lvl="0"/>
            <a:r>
              <a:rPr lang="en-US" dirty="0"/>
              <a:t>Here</a:t>
            </a:r>
          </a:p>
          <a:p>
            <a:pPr lvl="0"/>
            <a:r>
              <a:rPr lang="en-US" dirty="0"/>
              <a:t>And here</a:t>
            </a:r>
          </a:p>
          <a:p>
            <a:pPr lvl="0"/>
            <a:r>
              <a:rPr lang="en-US" dirty="0"/>
              <a:t>And here</a:t>
            </a:r>
          </a:p>
          <a:p>
            <a:pPr lvl="0"/>
            <a:r>
              <a:rPr lang="en-US" dirty="0"/>
              <a:t>Also here</a:t>
            </a:r>
          </a:p>
          <a:p>
            <a:pPr lvl="0"/>
            <a:r>
              <a:rPr lang="en-US" dirty="0"/>
              <a:t>Maybe one more here too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97354" y="404813"/>
            <a:ext cx="11007271" cy="657704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>
              <a:defRPr sz="3800" b="1" i="0">
                <a:solidFill>
                  <a:schemeClr val="accent1"/>
                </a:solidFill>
                <a:latin typeface="+mj-lt"/>
                <a:ea typeface="Avenir Black" panose="02000503020000020003" pitchFamily="2" charset="0"/>
                <a:cs typeface="Arial" charset="0"/>
              </a:defRPr>
            </a:lvl1pPr>
          </a:lstStyle>
          <a:p>
            <a:r>
              <a:rPr lang="en-US" dirty="0"/>
              <a:t>BULLET WITH TITLE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5DBA56C-0F54-4FEC-810C-05D40C15D9C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57690"/>
          <a:stretch/>
        </p:blipFill>
        <p:spPr>
          <a:xfrm>
            <a:off x="10357048" y="5854391"/>
            <a:ext cx="1247576" cy="817819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846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ultiMe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4C69624-FDB2-1E42-87FC-01339FC34C64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71FD0DC-0138-234D-97BC-A904A1563BD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F955A-BF94-0A4C-9192-110FB93C4E8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416051" y="1489869"/>
            <a:ext cx="9359900" cy="387826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850533-C481-AC4A-861B-25514009472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416051" y="291122"/>
            <a:ext cx="9359900" cy="615553"/>
          </a:xfrm>
          <a:prstGeom prst="rect">
            <a:avLst/>
          </a:prstGeom>
        </p:spPr>
        <p:txBody>
          <a:bodyPr/>
          <a:lstStyle>
            <a:lvl1pPr>
              <a:defRPr sz="3800" b="1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CONTENT SLIDE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317CA51-3EAE-483B-974E-B6C350F93F2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57690"/>
          <a:stretch/>
        </p:blipFill>
        <p:spPr>
          <a:xfrm>
            <a:off x="10357048" y="5854391"/>
            <a:ext cx="1247576" cy="817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447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AB4FB79A-857B-3B40-BA6D-7DFB333AFC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7354" y="6058038"/>
            <a:ext cx="526142" cy="493592"/>
          </a:xfrm>
          <a:prstGeom prst="rect">
            <a:avLst/>
          </a:prstGeom>
        </p:spPr>
        <p:txBody>
          <a:bodyPr/>
          <a:lstStyle>
            <a:lvl1pPr>
              <a:defRPr sz="1100">
                <a:latin typeface="Arial" charset="0"/>
                <a:ea typeface="Arial" charset="0"/>
                <a:cs typeface="Arial" charset="0"/>
              </a:defRPr>
            </a:lvl1pPr>
          </a:lstStyle>
          <a:p>
            <a:fld id="{771FD0DC-0138-234D-97BC-A904A1563B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015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5" r:id="rId2"/>
    <p:sldLayoutId id="2147483670" r:id="rId3"/>
    <p:sldLayoutId id="2147483689" r:id="rId4"/>
  </p:sldLayoutIdLst>
  <p:hf hdr="0" ftr="0" dt="0"/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342900" eaLnBrk="1" hangingPunct="1">
        <a:defRPr>
          <a:latin typeface="+mn-lt"/>
          <a:ea typeface="+mn-ea"/>
          <a:cs typeface="+mn-cs"/>
        </a:defRPr>
      </a:lvl2pPr>
      <a:lvl3pPr marL="685800" eaLnBrk="1" hangingPunct="1">
        <a:defRPr>
          <a:latin typeface="+mn-lt"/>
          <a:ea typeface="+mn-ea"/>
          <a:cs typeface="+mn-cs"/>
        </a:defRPr>
      </a:lvl3pPr>
      <a:lvl4pPr marL="1028700" eaLnBrk="1" hangingPunct="1">
        <a:defRPr>
          <a:latin typeface="+mn-lt"/>
          <a:ea typeface="+mn-ea"/>
          <a:cs typeface="+mn-cs"/>
        </a:defRPr>
      </a:lvl4pPr>
      <a:lvl5pPr marL="1371600" eaLnBrk="1" hangingPunct="1">
        <a:defRPr>
          <a:latin typeface="+mn-lt"/>
          <a:ea typeface="+mn-ea"/>
          <a:cs typeface="+mn-cs"/>
        </a:defRPr>
      </a:lvl5pPr>
      <a:lvl6pPr marL="1714500" eaLnBrk="1" hangingPunct="1">
        <a:defRPr>
          <a:latin typeface="+mn-lt"/>
          <a:ea typeface="+mn-ea"/>
          <a:cs typeface="+mn-cs"/>
        </a:defRPr>
      </a:lvl6pPr>
      <a:lvl7pPr marL="2057400" eaLnBrk="1" hangingPunct="1">
        <a:defRPr>
          <a:latin typeface="+mn-lt"/>
          <a:ea typeface="+mn-ea"/>
          <a:cs typeface="+mn-cs"/>
        </a:defRPr>
      </a:lvl7pPr>
      <a:lvl8pPr marL="2400300" eaLnBrk="1" hangingPunct="1">
        <a:defRPr>
          <a:latin typeface="+mn-lt"/>
          <a:ea typeface="+mn-ea"/>
          <a:cs typeface="+mn-cs"/>
        </a:defRPr>
      </a:lvl8pPr>
      <a:lvl9pPr marL="27432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342900" eaLnBrk="1" hangingPunct="1">
        <a:defRPr>
          <a:latin typeface="+mn-lt"/>
          <a:ea typeface="+mn-ea"/>
          <a:cs typeface="+mn-cs"/>
        </a:defRPr>
      </a:lvl2pPr>
      <a:lvl3pPr marL="685800" eaLnBrk="1" hangingPunct="1">
        <a:defRPr>
          <a:latin typeface="+mn-lt"/>
          <a:ea typeface="+mn-ea"/>
          <a:cs typeface="+mn-cs"/>
        </a:defRPr>
      </a:lvl3pPr>
      <a:lvl4pPr marL="1028700" eaLnBrk="1" hangingPunct="1">
        <a:defRPr>
          <a:latin typeface="+mn-lt"/>
          <a:ea typeface="+mn-ea"/>
          <a:cs typeface="+mn-cs"/>
        </a:defRPr>
      </a:lvl4pPr>
      <a:lvl5pPr marL="1371600" eaLnBrk="1" hangingPunct="1">
        <a:defRPr>
          <a:latin typeface="+mn-lt"/>
          <a:ea typeface="+mn-ea"/>
          <a:cs typeface="+mn-cs"/>
        </a:defRPr>
      </a:lvl5pPr>
      <a:lvl6pPr marL="1714500" eaLnBrk="1" hangingPunct="1">
        <a:defRPr>
          <a:latin typeface="+mn-lt"/>
          <a:ea typeface="+mn-ea"/>
          <a:cs typeface="+mn-cs"/>
        </a:defRPr>
      </a:lvl6pPr>
      <a:lvl7pPr marL="2057400" eaLnBrk="1" hangingPunct="1">
        <a:defRPr>
          <a:latin typeface="+mn-lt"/>
          <a:ea typeface="+mn-ea"/>
          <a:cs typeface="+mn-cs"/>
        </a:defRPr>
      </a:lvl7pPr>
      <a:lvl8pPr marL="2400300" eaLnBrk="1" hangingPunct="1">
        <a:defRPr>
          <a:latin typeface="+mn-lt"/>
          <a:ea typeface="+mn-ea"/>
          <a:cs typeface="+mn-cs"/>
        </a:defRPr>
      </a:lvl8pPr>
      <a:lvl9pPr marL="2743200" eaLnBrk="1" hangingPunct="1">
        <a:defRPr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370" userDrawn="1">
          <p15:clr>
            <a:srgbClr val="F26B43"/>
          </p15:clr>
        </p15:guide>
        <p15:guide id="4" pos="7310" userDrawn="1">
          <p15:clr>
            <a:srgbClr val="F26B43"/>
          </p15:clr>
        </p15:guide>
        <p15:guide id="5" orient="horz" pos="4065" userDrawn="1">
          <p15:clr>
            <a:srgbClr val="F26B43"/>
          </p15:clr>
        </p15:guide>
        <p15:guide id="6" orient="horz" pos="25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AC3DC9A-C51B-4F47-8484-1AAA8BD7523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71FD0DC-0138-234D-97BC-A904A1563BD0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245A21E-FB47-4084-8BED-9FC5A564837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2523109"/>
            <a:ext cx="10515600" cy="1152779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CA" sz="6600" b="1" spc="-150" dirty="0">
                <a:solidFill>
                  <a:schemeClr val="accent1"/>
                </a:solidFill>
              </a:rPr>
              <a:t>YOUR </a:t>
            </a:r>
            <a:r>
              <a:rPr lang="en-CA" sz="6600" b="1" spc="-150">
                <a:solidFill>
                  <a:schemeClr val="accent1"/>
                </a:solidFill>
              </a:rPr>
              <a:t>TITLE HERE</a:t>
            </a:r>
            <a:endParaRPr lang="en-CA" sz="6600" b="1" spc="-15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587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798E8C8-381C-CD4F-965B-26906226A44F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71FD0DC-0138-234D-97BC-A904A1563BD0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4B3F04-0FB0-7542-B19F-93176932F13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Insert bullets</a:t>
            </a:r>
          </a:p>
          <a:p>
            <a:pPr marL="0" indent="0">
              <a:buNone/>
            </a:pPr>
            <a:r>
              <a:rPr lang="en-US" dirty="0"/>
              <a:t>Or plain text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35B4DAC-1BA1-8C4D-9469-6C18A5BA83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CONTENT SLIDE</a:t>
            </a:r>
          </a:p>
        </p:txBody>
      </p:sp>
    </p:spTree>
    <p:extLst>
      <p:ext uri="{BB962C8B-B14F-4D97-AF65-F5344CB8AC3E}">
        <p14:creationId xmlns:p14="http://schemas.microsoft.com/office/powerpoint/2010/main" val="3673784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88F09F8-DFD1-F444-BF10-86B6735176A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71FD0DC-0138-234D-97BC-A904A1563BD0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06D288-59B4-0542-9649-99EAE059C6B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7C7F4D0-C4EC-4568-AD58-1F38F57E7EC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423416" y="291973"/>
            <a:ext cx="9937751" cy="878459"/>
          </a:xfrm>
          <a:prstGeom prst="rect">
            <a:avLst/>
          </a:prstGeom>
        </p:spPr>
        <p:txBody>
          <a:bodyPr/>
          <a:lstStyle/>
          <a:p>
            <a:r>
              <a:rPr lang="en-CA" sz="3800" b="1" dirty="0">
                <a:solidFill>
                  <a:schemeClr val="accent1"/>
                </a:solidFill>
              </a:rPr>
              <a:t>MULTIPURPOSE SLIDE</a:t>
            </a:r>
          </a:p>
        </p:txBody>
      </p:sp>
    </p:spTree>
    <p:extLst>
      <p:ext uri="{BB962C8B-B14F-4D97-AF65-F5344CB8AC3E}">
        <p14:creationId xmlns:p14="http://schemas.microsoft.com/office/powerpoint/2010/main" val="840103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DA810E2-C890-324B-ADF5-CAF66FB4A76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71FD0DC-0138-234D-97BC-A904A1563BD0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EF42F3E-D9DD-E747-951E-A8DD03DEB554}"/>
              </a:ext>
            </a:extLst>
          </p:cNvPr>
          <p:cNvSpPr txBox="1"/>
          <p:nvPr/>
        </p:nvSpPr>
        <p:spPr>
          <a:xfrm>
            <a:off x="2446367" y="4371031"/>
            <a:ext cx="81953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*Note the logos in the bottom corner. </a:t>
            </a:r>
          </a:p>
          <a:p>
            <a:pPr algn="r"/>
            <a:r>
              <a:rPr lang="en-US" dirty="0"/>
              <a:t>Could also be used as the title page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D388632-F680-494C-8278-4309CD51D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BREAK SLIDE</a:t>
            </a:r>
          </a:p>
        </p:txBody>
      </p:sp>
    </p:spTree>
    <p:extLst>
      <p:ext uri="{BB962C8B-B14F-4D97-AF65-F5344CB8AC3E}">
        <p14:creationId xmlns:p14="http://schemas.microsoft.com/office/powerpoint/2010/main" val="3836902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968BC22-458C-9745-B6F2-28C1ABAD2074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prstGeom prst="rect">
            <a:avLst/>
          </a:prstGeom>
        </p:spPr>
        <p:txBody>
          <a:bodyPr/>
          <a:lstStyle/>
          <a:p>
            <a:fld id="{771FD0DC-0138-234D-97BC-A904A1563BD0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8" name="Content Placeholder 4" title="Example Table ">
            <a:extLst>
              <a:ext uri="{FF2B5EF4-FFF2-40B4-BE49-F238E27FC236}">
                <a16:creationId xmlns:a16="http://schemas.microsoft.com/office/drawing/2014/main" id="{063BD5A5-26F0-DC49-A91C-BE114A850CC0}"/>
              </a:ext>
            </a:extLst>
          </p:cNvPr>
          <p:cNvGraphicFramePr>
            <a:graphicFrameLocks noGrp="1"/>
          </p:cNvGraphicFramePr>
          <p:nvPr>
            <p:ph sz="quarter" idx="13"/>
          </p:nvPr>
        </p:nvGraphicFramePr>
        <p:xfrm>
          <a:off x="1416050" y="1490663"/>
          <a:ext cx="9359900" cy="3317304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871980">
                  <a:extLst>
                    <a:ext uri="{9D8B030D-6E8A-4147-A177-3AD203B41FA5}">
                      <a16:colId xmlns:a16="http://schemas.microsoft.com/office/drawing/2014/main" val="1960190874"/>
                    </a:ext>
                  </a:extLst>
                </a:gridCol>
                <a:gridCol w="1871980">
                  <a:extLst>
                    <a:ext uri="{9D8B030D-6E8A-4147-A177-3AD203B41FA5}">
                      <a16:colId xmlns:a16="http://schemas.microsoft.com/office/drawing/2014/main" val="3290048458"/>
                    </a:ext>
                  </a:extLst>
                </a:gridCol>
                <a:gridCol w="1871980">
                  <a:extLst>
                    <a:ext uri="{9D8B030D-6E8A-4147-A177-3AD203B41FA5}">
                      <a16:colId xmlns:a16="http://schemas.microsoft.com/office/drawing/2014/main" val="2683746168"/>
                    </a:ext>
                  </a:extLst>
                </a:gridCol>
                <a:gridCol w="1871980">
                  <a:extLst>
                    <a:ext uri="{9D8B030D-6E8A-4147-A177-3AD203B41FA5}">
                      <a16:colId xmlns:a16="http://schemas.microsoft.com/office/drawing/2014/main" val="993743187"/>
                    </a:ext>
                  </a:extLst>
                </a:gridCol>
                <a:gridCol w="1871980">
                  <a:extLst>
                    <a:ext uri="{9D8B030D-6E8A-4147-A177-3AD203B41FA5}">
                      <a16:colId xmlns:a16="http://schemas.microsoft.com/office/drawing/2014/main" val="852384548"/>
                    </a:ext>
                  </a:extLst>
                </a:gridCol>
              </a:tblGrid>
              <a:tr h="552884"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LOREM</a:t>
                      </a:r>
                      <a:endParaRPr lang="en-US" sz="1400" baseline="0" dirty="0">
                        <a:solidFill>
                          <a:schemeClr val="bg1"/>
                        </a:solidFill>
                        <a:latin typeface="+mj-lt"/>
                        <a:ea typeface="Avenir Book" charset="0"/>
                        <a:cs typeface="Avenir Book" charset="0"/>
                      </a:endParaRPr>
                    </a:p>
                  </a:txBody>
                  <a:tcPr marL="87749" marR="87749" marT="34290" marB="3429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DERGUIT</a:t>
                      </a:r>
                      <a:endParaRPr lang="en-US" sz="1400" baseline="0" dirty="0">
                        <a:solidFill>
                          <a:schemeClr val="bg1"/>
                        </a:solidFill>
                        <a:latin typeface="+mj-lt"/>
                        <a:ea typeface="Avenir Book" charset="0"/>
                        <a:cs typeface="Avenir Book" charset="0"/>
                      </a:endParaRPr>
                    </a:p>
                  </a:txBody>
                  <a:tcPr marL="87749" marR="87749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DOROLIS</a:t>
                      </a:r>
                      <a:endParaRPr lang="en-US" sz="1400" baseline="0" dirty="0">
                        <a:solidFill>
                          <a:schemeClr val="bg1"/>
                        </a:solidFill>
                        <a:latin typeface="+mj-lt"/>
                        <a:ea typeface="Avenir Book" charset="0"/>
                        <a:cs typeface="Avenir Book" charset="0"/>
                      </a:endParaRPr>
                    </a:p>
                  </a:txBody>
                  <a:tcPr marL="87749" marR="87749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BIPSUM</a:t>
                      </a:r>
                      <a:endParaRPr lang="en-US" sz="1400" baseline="0" dirty="0">
                        <a:solidFill>
                          <a:schemeClr val="bg1"/>
                        </a:solidFill>
                        <a:latin typeface="+mj-lt"/>
                        <a:ea typeface="Avenir Book" charset="0"/>
                        <a:cs typeface="Avenir Book" charset="0"/>
                      </a:endParaRPr>
                    </a:p>
                  </a:txBody>
                  <a:tcPr marL="87749" marR="87749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SINUGHUT</a:t>
                      </a:r>
                      <a:endParaRPr lang="en-US" sz="1400" baseline="0" dirty="0">
                        <a:solidFill>
                          <a:schemeClr val="bg1"/>
                        </a:solidFill>
                        <a:latin typeface="+mj-lt"/>
                        <a:ea typeface="Avenir Book" charset="0"/>
                        <a:cs typeface="Avenir Book" charset="0"/>
                      </a:endParaRPr>
                    </a:p>
                  </a:txBody>
                  <a:tcPr marL="87749" marR="87749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73279231"/>
                  </a:ext>
                </a:extLst>
              </a:tr>
              <a:tr h="552884"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3.9%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87749" marR="87749" marT="34290" marB="3429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Ipsum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87749" marR="87749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100.2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87749" marR="87749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/>
                        <a:t>Ipsum 1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87749" marR="87749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99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87749" marR="87749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53425817"/>
                  </a:ext>
                </a:extLst>
              </a:tr>
              <a:tr h="5528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/>
                        <a:t>4.9%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87749" marR="87749" marT="34290" marB="3429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 err="1"/>
                        <a:t>Dolorus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87749" marR="87749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106.2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87749" marR="87749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/>
                        <a:t>Ipsum 2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87749" marR="87749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76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87749" marR="87749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28837557"/>
                  </a:ext>
                </a:extLst>
              </a:tr>
              <a:tr h="5528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/>
                        <a:t>4.9%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87749" marR="87749" marT="34290" marB="3429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 err="1"/>
                        <a:t>Sectium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87749" marR="87749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189.3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87749" marR="87749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 err="1"/>
                        <a:t>Sectium</a:t>
                      </a:r>
                      <a:r>
                        <a:rPr lang="en-US" sz="1400" baseline="0" dirty="0"/>
                        <a:t> 1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87749" marR="87749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65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87749" marR="87749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28564342"/>
                  </a:ext>
                </a:extLst>
              </a:tr>
              <a:tr h="5528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/>
                        <a:t>7.9%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87749" marR="87749" marT="34290" marB="3429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err="1"/>
                        <a:t>Solures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87749" marR="87749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176.6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87749" marR="87749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 err="1"/>
                        <a:t>Sectium</a:t>
                      </a:r>
                      <a:r>
                        <a:rPr lang="en-US" sz="1400" baseline="0" dirty="0"/>
                        <a:t> 2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87749" marR="87749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26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87749" marR="87749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98315844"/>
                  </a:ext>
                </a:extLst>
              </a:tr>
              <a:tr h="5528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/>
                        <a:t>3.5%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87749" marR="87749" marT="34290" marB="3429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 err="1"/>
                        <a:t>Loresuior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87749" marR="87749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165.4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87749" marR="87749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err="1"/>
                        <a:t>Dolorus</a:t>
                      </a:r>
                      <a:r>
                        <a:rPr lang="en-US" sz="1400" baseline="0" dirty="0"/>
                        <a:t> 3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87749" marR="87749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65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87749" marR="87749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08877341"/>
                  </a:ext>
                </a:extLst>
              </a:tr>
            </a:tbl>
          </a:graphicData>
        </a:graphic>
      </p:graphicFrame>
      <p:sp>
        <p:nvSpPr>
          <p:cNvPr id="4" name="Title 3">
            <a:extLst>
              <a:ext uri="{FF2B5EF4-FFF2-40B4-BE49-F238E27FC236}">
                <a16:creationId xmlns:a16="http://schemas.microsoft.com/office/drawing/2014/main" id="{C23D66EF-EC0E-44BA-B767-AFF067CB0F0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423416" y="291973"/>
            <a:ext cx="9937749" cy="860171"/>
          </a:xfrm>
          <a:prstGeom prst="rect">
            <a:avLst/>
          </a:prstGeom>
        </p:spPr>
        <p:txBody>
          <a:bodyPr/>
          <a:lstStyle/>
          <a:p>
            <a:r>
              <a:rPr lang="en-US" sz="3800" b="1" dirty="0">
                <a:solidFill>
                  <a:schemeClr val="accent1"/>
                </a:solidFill>
              </a:rPr>
              <a:t>TABLE</a:t>
            </a:r>
            <a:r>
              <a:rPr lang="en-US" sz="3800" b="1" baseline="0" dirty="0">
                <a:solidFill>
                  <a:schemeClr val="accent1"/>
                </a:solidFill>
              </a:rPr>
              <a:t> SLIDE</a:t>
            </a:r>
            <a:endParaRPr lang="en-CA" sz="38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1533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1C46B7F-EF5D-1448-B1C6-F7C44A16521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prstGeom prst="rect">
            <a:avLst/>
          </a:prstGeom>
        </p:spPr>
        <p:txBody>
          <a:bodyPr/>
          <a:lstStyle/>
          <a:p>
            <a:fld id="{771FD0DC-0138-234D-97BC-A904A1563BD0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7" name="Content Placeholder 5" title="Chart 1">
            <a:extLst>
              <a:ext uri="{FF2B5EF4-FFF2-40B4-BE49-F238E27FC236}">
                <a16:creationId xmlns:a16="http://schemas.microsoft.com/office/drawing/2014/main" id="{ACA5E1FE-55D4-0246-A850-0DB2E98EEB0B}"/>
              </a:ext>
            </a:extLst>
          </p:cNvPr>
          <p:cNvGraphicFramePr>
            <a:graphicFrameLocks noGrp="1"/>
          </p:cNvGraphicFramePr>
          <p:nvPr>
            <p:ph sz="quarter" idx="13"/>
          </p:nvPr>
        </p:nvGraphicFramePr>
        <p:xfrm>
          <a:off x="1416050" y="1490663"/>
          <a:ext cx="9359900" cy="3876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87E379CD-0DFF-4386-8A87-EA683115A9C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423416" y="291973"/>
            <a:ext cx="8964168" cy="805307"/>
          </a:xfrm>
          <a:prstGeom prst="rect">
            <a:avLst/>
          </a:prstGeom>
        </p:spPr>
        <p:txBody>
          <a:bodyPr/>
          <a:lstStyle/>
          <a:p>
            <a:r>
              <a:rPr lang="en-CA" sz="3800" b="1" dirty="0">
                <a:solidFill>
                  <a:schemeClr val="accent1"/>
                </a:solidFill>
              </a:rPr>
              <a:t>GRAPH SLIDE EXAMPLE ONE</a:t>
            </a:r>
          </a:p>
        </p:txBody>
      </p:sp>
    </p:spTree>
    <p:extLst>
      <p:ext uri="{BB962C8B-B14F-4D97-AF65-F5344CB8AC3E}">
        <p14:creationId xmlns:p14="http://schemas.microsoft.com/office/powerpoint/2010/main" val="4143529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D8B3AA3-5474-8A41-9CED-6CAF1E698A7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prstGeom prst="rect">
            <a:avLst/>
          </a:prstGeom>
        </p:spPr>
        <p:txBody>
          <a:bodyPr/>
          <a:lstStyle/>
          <a:p>
            <a:fld id="{771FD0DC-0138-234D-97BC-A904A1563BD0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7" name="Content Placeholder 8" title="Pie Chart">
            <a:extLst>
              <a:ext uri="{FF2B5EF4-FFF2-40B4-BE49-F238E27FC236}">
                <a16:creationId xmlns:a16="http://schemas.microsoft.com/office/drawing/2014/main" id="{E847BE51-B781-9745-9035-63DBFCB23BDF}"/>
              </a:ext>
            </a:extLst>
          </p:cNvPr>
          <p:cNvGraphicFramePr>
            <a:graphicFrameLocks noGrp="1"/>
          </p:cNvGraphicFramePr>
          <p:nvPr>
            <p:ph sz="quarter" idx="13"/>
          </p:nvPr>
        </p:nvGraphicFramePr>
        <p:xfrm>
          <a:off x="1416050" y="1490663"/>
          <a:ext cx="9359900" cy="3876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972C1AA0-4F71-4A7A-9369-2ECD6643B3E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423416" y="291973"/>
            <a:ext cx="8671560" cy="805307"/>
          </a:xfrm>
          <a:prstGeom prst="rect">
            <a:avLst/>
          </a:prstGeom>
        </p:spPr>
        <p:txBody>
          <a:bodyPr/>
          <a:lstStyle/>
          <a:p>
            <a:r>
              <a:rPr lang="en-CA" sz="3800" b="1" dirty="0">
                <a:solidFill>
                  <a:schemeClr val="accent1"/>
                </a:solidFill>
              </a:rPr>
              <a:t>GRAPH SLIDE EXAMPLE 3</a:t>
            </a:r>
          </a:p>
        </p:txBody>
      </p:sp>
    </p:spTree>
    <p:extLst>
      <p:ext uri="{BB962C8B-B14F-4D97-AF65-F5344CB8AC3E}">
        <p14:creationId xmlns:p14="http://schemas.microsoft.com/office/powerpoint/2010/main" val="3845660239"/>
      </p:ext>
    </p:extLst>
  </p:cSld>
  <p:clrMapOvr>
    <a:masterClrMapping/>
  </p:clrMapOvr>
</p:sld>
</file>

<file path=ppt/theme/theme1.xml><?xml version="1.0" encoding="utf-8"?>
<a:theme xmlns:a="http://schemas.openxmlformats.org/drawingml/2006/main" name="MEDG">
  <a:themeElements>
    <a:clrScheme name="PINK">
      <a:dk1>
        <a:srgbClr val="000000"/>
      </a:dk1>
      <a:lt1>
        <a:srgbClr val="FFFFFF"/>
      </a:lt1>
      <a:dk2>
        <a:srgbClr val="403F41"/>
      </a:dk2>
      <a:lt2>
        <a:srgbClr val="F4F5F4"/>
      </a:lt2>
      <a:accent1>
        <a:srgbClr val="BD1176"/>
      </a:accent1>
      <a:accent2>
        <a:srgbClr val="789C49"/>
      </a:accent2>
      <a:accent3>
        <a:srgbClr val="404041"/>
      </a:accent3>
      <a:accent4>
        <a:srgbClr val="58575B"/>
      </a:accent4>
      <a:accent5>
        <a:srgbClr val="808184"/>
      </a:accent5>
      <a:accent6>
        <a:srgbClr val="A7A8AC"/>
      </a:accent6>
      <a:hlink>
        <a:srgbClr val="51296D"/>
      </a:hlink>
      <a:folHlink>
        <a:srgbClr val="8564A9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TWIG_TEMPLATE_AVENIR_1.18.18" id="{3A800E94-D079-6540-8299-E2F1AA163B03}" vid="{F15D787E-81C5-C94C-A417-6B610AEF47E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2933A25629BA40B59EF2F0AA93BA8E" ma:contentTypeVersion="0" ma:contentTypeDescription="Create a new document." ma:contentTypeScope="" ma:versionID="0d1e595d9892a95cae94ac2ca5bfc03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3f1e205aec6cde8026914b1dac95d2b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9FE323B-9CD0-4BC6-BD20-C6BB2FE1A7FA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CFC982C-516C-4F20-B3C7-475CE1F7CAE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8B3442A-6A60-4803-AA80-66F9B22DA0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1218</TotalTime>
  <Words>92</Words>
  <Application>Microsoft Office PowerPoint</Application>
  <PresentationFormat>Widescreen</PresentationFormat>
  <Paragraphs>51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MEDG</vt:lpstr>
      <vt:lpstr>YOUR TITLE HERE</vt:lpstr>
      <vt:lpstr>CONTENT SLIDE</vt:lpstr>
      <vt:lpstr>MULTIPURPOSE SLIDE</vt:lpstr>
      <vt:lpstr>SECTION BREAK SLIDE</vt:lpstr>
      <vt:lpstr>TABLE SLIDE</vt:lpstr>
      <vt:lpstr>GRAPH SLIDE EXAMPLE ONE</vt:lpstr>
      <vt:lpstr>GRAPH SLIDE EXAMPLE 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TITLE HERE</dc:title>
  <dc:creator>Vandenberg, Geoffrey (TOR-FCB)</dc:creator>
  <cp:lastModifiedBy>Lee, Salina (MEDJCT)</cp:lastModifiedBy>
  <cp:revision>105</cp:revision>
  <cp:lastPrinted>2018-06-20T18:54:35Z</cp:lastPrinted>
  <dcterms:created xsi:type="dcterms:W3CDTF">2018-01-29T16:46:11Z</dcterms:created>
  <dcterms:modified xsi:type="dcterms:W3CDTF">2022-06-08T19:17:59Z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0x0101009D2933A25629BA40B59EF2F0AA93BA8E</vt:lpwstr>
  </property>
  <property fmtid="{D5CDD505-2E9C-101B-9397-08002B2CF9AE}" pid="3" name="ComplianceAssetId">
    <vt:lpwstr/>
  </property>
  <property fmtid="{D5CDD505-2E9C-101B-9397-08002B2CF9AE}" pid="4" name="Order">
    <vt:r8>15900</vt:r8>
  </property>
  <property fmtid="{D5CDD505-2E9C-101B-9397-08002B2CF9AE}" pid="5" name="MSIP_Label_034a106e-6316-442c-ad35-738afd673d2b_Enabled">
    <vt:lpwstr>True</vt:lpwstr>
  </property>
  <property fmtid="{D5CDD505-2E9C-101B-9397-08002B2CF9AE}" pid="6" name="MSIP_Label_034a106e-6316-442c-ad35-738afd673d2b_SiteId">
    <vt:lpwstr>cddc1229-ac2a-4b97-b78a-0e5cacb5865c</vt:lpwstr>
  </property>
  <property fmtid="{D5CDD505-2E9C-101B-9397-08002B2CF9AE}" pid="7" name="MSIP_Label_034a106e-6316-442c-ad35-738afd673d2b_Owner">
    <vt:lpwstr>Salina.Lee@ontario.ca</vt:lpwstr>
  </property>
  <property fmtid="{D5CDD505-2E9C-101B-9397-08002B2CF9AE}" pid="8" name="MSIP_Label_034a106e-6316-442c-ad35-738afd673d2b_SetDate">
    <vt:lpwstr>2019-10-25T19:05:38.4566509Z</vt:lpwstr>
  </property>
  <property fmtid="{D5CDD505-2E9C-101B-9397-08002B2CF9AE}" pid="9" name="MSIP_Label_034a106e-6316-442c-ad35-738afd673d2b_Name">
    <vt:lpwstr>OPS - Unclassified Information</vt:lpwstr>
  </property>
  <property fmtid="{D5CDD505-2E9C-101B-9397-08002B2CF9AE}" pid="10" name="MSIP_Label_034a106e-6316-442c-ad35-738afd673d2b_Application">
    <vt:lpwstr>Microsoft Azure Information Protection</vt:lpwstr>
  </property>
  <property fmtid="{D5CDD505-2E9C-101B-9397-08002B2CF9AE}" pid="11" name="MSIP_Label_034a106e-6316-442c-ad35-738afd673d2b_ActionId">
    <vt:lpwstr>06451ac5-1c59-4bf8-9818-9279920a51be</vt:lpwstr>
  </property>
  <property fmtid="{D5CDD505-2E9C-101B-9397-08002B2CF9AE}" pid="12" name="MSIP_Label_034a106e-6316-442c-ad35-738afd673d2b_Extended_MSFT_Method">
    <vt:lpwstr>Automatic</vt:lpwstr>
  </property>
  <property fmtid="{D5CDD505-2E9C-101B-9397-08002B2CF9AE}" pid="13" name="Sensitivity">
    <vt:lpwstr>OPS - Unclassified Information</vt:lpwstr>
  </property>
</Properties>
</file>