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52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  <p:cmAuthor id="2" name="Angre, Nishant (TOR-FUE)" initials="AN(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2F2F2"/>
    <a:srgbClr val="799D49"/>
    <a:srgbClr val="DF4810"/>
    <a:srgbClr val="761E00"/>
    <a:srgbClr val="9D2901"/>
    <a:srgbClr val="A53D1B"/>
    <a:srgbClr val="D0D0D2"/>
    <a:srgbClr val="977CA5"/>
    <a:srgbClr val="75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888EBC-B4FA-4D9C-BF9D-DA75BB13FFA6}" v="2" dt="2022-06-07T20:15:32.425"/>
  </p1510:revLst>
</p1510:revInfo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6" autoAdjust="0"/>
    <p:restoredTop sz="86350" autoAdjust="0"/>
  </p:normalViewPr>
  <p:slideViewPr>
    <p:cSldViewPr snapToGrid="0" snapToObjects="1">
      <p:cViewPr varScale="1">
        <p:scale>
          <a:sx n="60" d="100"/>
          <a:sy n="60" d="100"/>
        </p:scale>
        <p:origin x="1020" y="60"/>
      </p:cViewPr>
      <p:guideLst>
        <p:guide orient="horz" pos="3997"/>
        <p:guide pos="5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9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, Salina (MEDJCT)" userId="026a03f6-489c-4188-a66f-d49dd67ade8d" providerId="ADAL" clId="{0CA0D68A-8C20-4E2D-87B3-94F9E3C060A4}"/>
    <pc:docChg chg="modSld">
      <pc:chgData name="Lee, Salina (MEDJCT)" userId="026a03f6-489c-4188-a66f-d49dd67ade8d" providerId="ADAL" clId="{0CA0D68A-8C20-4E2D-87B3-94F9E3C060A4}" dt="2019-10-23T20:58:34.827" v="102" actId="478"/>
      <pc:docMkLst>
        <pc:docMk/>
      </pc:docMkLst>
      <pc:sldChg chg="addSp delSp modSp">
        <pc:chgData name="Lee, Salina (MEDJCT)" userId="026a03f6-489c-4188-a66f-d49dd67ade8d" providerId="ADAL" clId="{0CA0D68A-8C20-4E2D-87B3-94F9E3C060A4}" dt="2019-10-23T20:57:08.856" v="95" actId="478"/>
        <pc:sldMkLst>
          <pc:docMk/>
          <pc:sldMk cId="3501329376" sldId="256"/>
        </pc:sldMkLst>
        <pc:spChg chg="del">
          <ac:chgData name="Lee, Salina (MEDJCT)" userId="026a03f6-489c-4188-a66f-d49dd67ade8d" providerId="ADAL" clId="{0CA0D68A-8C20-4E2D-87B3-94F9E3C060A4}" dt="2019-10-23T20:57:01.641" v="94" actId="478"/>
          <ac:spMkLst>
            <pc:docMk/>
            <pc:sldMk cId="3501329376" sldId="256"/>
            <ac:spMk id="3" creationId="{DCA0781C-C6C2-5047-984F-A797F7DF666F}"/>
          </ac:spMkLst>
        </pc:spChg>
        <pc:spChg chg="add mod">
          <ac:chgData name="Lee, Salina (MEDJCT)" userId="026a03f6-489c-4188-a66f-d49dd67ade8d" providerId="ADAL" clId="{0CA0D68A-8C20-4E2D-87B3-94F9E3C060A4}" dt="2019-10-23T20:56:53.623" v="93" actId="14100"/>
          <ac:spMkLst>
            <pc:docMk/>
            <pc:sldMk cId="3501329376" sldId="256"/>
            <ac:spMk id="4" creationId="{6E7CCDA8-8C02-428F-B4AD-4008DF8EA07C}"/>
          </ac:spMkLst>
        </pc:spChg>
        <pc:spChg chg="add del mod">
          <ac:chgData name="Lee, Salina (MEDJCT)" userId="026a03f6-489c-4188-a66f-d49dd67ade8d" providerId="ADAL" clId="{0CA0D68A-8C20-4E2D-87B3-94F9E3C060A4}" dt="2019-10-23T20:57:08.856" v="95" actId="478"/>
          <ac:spMkLst>
            <pc:docMk/>
            <pc:sldMk cId="3501329376" sldId="256"/>
            <ac:spMk id="5" creationId="{FA8C2EA1-7728-4AFE-A040-62FE3B238C35}"/>
          </ac:spMkLst>
        </pc:spChg>
      </pc:sldChg>
      <pc:sldChg chg="modSp">
        <pc:chgData name="Lee, Salina (MEDJCT)" userId="026a03f6-489c-4188-a66f-d49dd67ade8d" providerId="ADAL" clId="{0CA0D68A-8C20-4E2D-87B3-94F9E3C060A4}" dt="2019-10-23T20:57:59.351" v="98" actId="14100"/>
        <pc:sldMkLst>
          <pc:docMk/>
          <pc:sldMk cId="3992309635" sldId="257"/>
        </pc:sldMkLst>
        <pc:spChg chg="mod">
          <ac:chgData name="Lee, Salina (MEDJCT)" userId="026a03f6-489c-4188-a66f-d49dd67ade8d" providerId="ADAL" clId="{0CA0D68A-8C20-4E2D-87B3-94F9E3C060A4}" dt="2019-10-23T20:57:59.351" v="98" actId="14100"/>
          <ac:spMkLst>
            <pc:docMk/>
            <pc:sldMk cId="3992309635" sldId="257"/>
            <ac:spMk id="3" creationId="{E102D415-2A1E-8A4F-9331-E25DB0213E3C}"/>
          </ac:spMkLst>
        </pc:spChg>
      </pc:sldChg>
      <pc:sldChg chg="modSp">
        <pc:chgData name="Lee, Salina (MEDJCT)" userId="026a03f6-489c-4188-a66f-d49dd67ade8d" providerId="ADAL" clId="{0CA0D68A-8C20-4E2D-87B3-94F9E3C060A4}" dt="2019-10-23T20:57:42.823" v="96"/>
        <pc:sldMkLst>
          <pc:docMk/>
          <pc:sldMk cId="3943076882" sldId="260"/>
        </pc:sldMkLst>
        <pc:spChg chg="mod">
          <ac:chgData name="Lee, Salina (MEDJCT)" userId="026a03f6-489c-4188-a66f-d49dd67ade8d" providerId="ADAL" clId="{0CA0D68A-8C20-4E2D-87B3-94F9E3C060A4}" dt="2019-10-23T20:57:42.823" v="96"/>
          <ac:spMkLst>
            <pc:docMk/>
            <pc:sldMk cId="3943076882" sldId="260"/>
            <ac:spMk id="3" creationId="{6F24732E-7F89-ED4D-A6FF-874CBB0E2781}"/>
          </ac:spMkLst>
        </pc:spChg>
      </pc:sldChg>
      <pc:sldChg chg="modSp">
        <pc:chgData name="Lee, Salina (MEDJCT)" userId="026a03f6-489c-4188-a66f-d49dd67ade8d" providerId="ADAL" clId="{0CA0D68A-8C20-4E2D-87B3-94F9E3C060A4}" dt="2019-10-23T20:58:15.048" v="99"/>
        <pc:sldMkLst>
          <pc:docMk/>
          <pc:sldMk cId="612658909" sldId="261"/>
        </pc:sldMkLst>
        <pc:spChg chg="mod">
          <ac:chgData name="Lee, Salina (MEDJCT)" userId="026a03f6-489c-4188-a66f-d49dd67ade8d" providerId="ADAL" clId="{0CA0D68A-8C20-4E2D-87B3-94F9E3C060A4}" dt="2019-10-23T20:58:15.048" v="99"/>
          <ac:spMkLst>
            <pc:docMk/>
            <pc:sldMk cId="612658909" sldId="261"/>
            <ac:spMk id="3" creationId="{6F24732E-7F89-ED4D-A6FF-874CBB0E2781}"/>
          </ac:spMkLst>
        </pc:spChg>
      </pc:sldChg>
      <pc:sldChg chg="delSp modSp">
        <pc:chgData name="Lee, Salina (MEDJCT)" userId="026a03f6-489c-4188-a66f-d49dd67ade8d" providerId="ADAL" clId="{0CA0D68A-8C20-4E2D-87B3-94F9E3C060A4}" dt="2019-10-23T20:58:34.827" v="102" actId="478"/>
        <pc:sldMkLst>
          <pc:docMk/>
          <pc:sldMk cId="2729038073" sldId="262"/>
        </pc:sldMkLst>
        <pc:spChg chg="mod">
          <ac:chgData name="Lee, Salina (MEDJCT)" userId="026a03f6-489c-4188-a66f-d49dd67ade8d" providerId="ADAL" clId="{0CA0D68A-8C20-4E2D-87B3-94F9E3C060A4}" dt="2019-10-23T20:58:28.496" v="101"/>
          <ac:spMkLst>
            <pc:docMk/>
            <pc:sldMk cId="2729038073" sldId="262"/>
            <ac:spMk id="3" creationId="{6F24732E-7F89-ED4D-A6FF-874CBB0E2781}"/>
          </ac:spMkLst>
        </pc:spChg>
        <pc:graphicFrameChg chg="del">
          <ac:chgData name="Lee, Salina (MEDJCT)" userId="026a03f6-489c-4188-a66f-d49dd67ade8d" providerId="ADAL" clId="{0CA0D68A-8C20-4E2D-87B3-94F9E3C060A4}" dt="2019-10-23T20:58:34.827" v="102" actId="478"/>
          <ac:graphicFrameMkLst>
            <pc:docMk/>
            <pc:sldMk cId="2729038073" sldId="262"/>
            <ac:graphicFrameMk id="6" creationId="{533DFFD7-3DEA-B54A-99CD-407DDF3A6D40}"/>
          </ac:graphicFrameMkLst>
        </pc:graphicFrameChg>
      </pc:sldChg>
    </pc:docChg>
  </pc:docChgLst>
  <pc:docChgLst>
    <pc:chgData name="Lee, Salina (MEDJCT)" userId="026a03f6-489c-4188-a66f-d49dd67ade8d" providerId="ADAL" clId="{F4CCAC8D-84E3-4636-9AB7-A0CEDDEB315B}"/>
    <pc:docChg chg="modSld">
      <pc:chgData name="Lee, Salina (MEDJCT)" userId="026a03f6-489c-4188-a66f-d49dd67ade8d" providerId="ADAL" clId="{F4CCAC8D-84E3-4636-9AB7-A0CEDDEB315B}" dt="2022-06-08T19:11:53.975" v="3" actId="20577"/>
      <pc:docMkLst>
        <pc:docMk/>
      </pc:docMkLst>
      <pc:sldChg chg="modSp mod">
        <pc:chgData name="Lee, Salina (MEDJCT)" userId="026a03f6-489c-4188-a66f-d49dd67ade8d" providerId="ADAL" clId="{F4CCAC8D-84E3-4636-9AB7-A0CEDDEB315B}" dt="2022-06-08T19:11:53.975" v="3" actId="20577"/>
        <pc:sldMkLst>
          <pc:docMk/>
          <pc:sldMk cId="3501329376" sldId="256"/>
        </pc:sldMkLst>
        <pc:spChg chg="mod">
          <ac:chgData name="Lee, Salina (MEDJCT)" userId="026a03f6-489c-4188-a66f-d49dd67ade8d" providerId="ADAL" clId="{F4CCAC8D-84E3-4636-9AB7-A0CEDDEB315B}" dt="2022-06-08T19:11:53.975" v="3" actId="20577"/>
          <ac:spMkLst>
            <pc:docMk/>
            <pc:sldMk cId="3501329376" sldId="256"/>
            <ac:spMk id="4" creationId="{6E7CCDA8-8C02-428F-B4AD-4008DF8EA07C}"/>
          </ac:spMkLst>
        </pc:spChg>
      </pc:sldChg>
    </pc:docChg>
  </pc:docChgLst>
  <pc:docChgLst>
    <pc:chgData name="Diepen, Jamey (MEDJCT)" userId="1e8b3343-d0b6-4858-95eb-387a7f96d97c" providerId="ADAL" clId="{EE888EBC-B4FA-4D9C-BF9D-DA75BB13FFA6}"/>
    <pc:docChg chg="undo custSel modMainMaster">
      <pc:chgData name="Diepen, Jamey (MEDJCT)" userId="1e8b3343-d0b6-4858-95eb-387a7f96d97c" providerId="ADAL" clId="{EE888EBC-B4FA-4D9C-BF9D-DA75BB13FFA6}" dt="2022-06-07T20:15:32.425" v="18"/>
      <pc:docMkLst>
        <pc:docMk/>
      </pc:docMkLst>
      <pc:sldMasterChg chg="modSldLayout">
        <pc:chgData name="Diepen, Jamey (MEDJCT)" userId="1e8b3343-d0b6-4858-95eb-387a7f96d97c" providerId="ADAL" clId="{EE888EBC-B4FA-4D9C-BF9D-DA75BB13FFA6}" dt="2022-06-07T20:15:32.425" v="18"/>
        <pc:sldMasterMkLst>
          <pc:docMk/>
          <pc:sldMasterMk cId="835015973" sldId="2147483660"/>
        </pc:sldMasterMkLst>
        <pc:sldLayoutChg chg="addSp delSp modSp mod">
          <pc:chgData name="Diepen, Jamey (MEDJCT)" userId="1e8b3343-d0b6-4858-95eb-387a7f96d97c" providerId="ADAL" clId="{EE888EBC-B4FA-4D9C-BF9D-DA75BB13FFA6}" dt="2022-06-07T20:15:28.528" v="16"/>
          <pc:sldLayoutMkLst>
            <pc:docMk/>
            <pc:sldMasterMk cId="835015973" sldId="2147483660"/>
            <pc:sldLayoutMk cId="0" sldId="2147483670"/>
          </pc:sldLayoutMkLst>
          <pc:picChg chg="del mod modCrop">
            <ac:chgData name="Diepen, Jamey (MEDJCT)" userId="1e8b3343-d0b6-4858-95eb-387a7f96d97c" providerId="ADAL" clId="{EE888EBC-B4FA-4D9C-BF9D-DA75BB13FFA6}" dt="2022-06-07T20:15:28.114" v="15" actId="478"/>
            <ac:picMkLst>
              <pc:docMk/>
              <pc:sldMasterMk cId="835015973" sldId="2147483660"/>
              <pc:sldLayoutMk cId="0" sldId="2147483670"/>
              <ac:picMk id="6" creationId="{E5E6F44E-A1BD-2B44-8AEF-F70E11AB2569}"/>
            </ac:picMkLst>
          </pc:picChg>
          <pc:picChg chg="add mod">
            <ac:chgData name="Diepen, Jamey (MEDJCT)" userId="1e8b3343-d0b6-4858-95eb-387a7f96d97c" providerId="ADAL" clId="{EE888EBC-B4FA-4D9C-BF9D-DA75BB13FFA6}" dt="2022-06-07T20:15:28.528" v="16"/>
            <ac:picMkLst>
              <pc:docMk/>
              <pc:sldMasterMk cId="835015973" sldId="2147483660"/>
              <pc:sldLayoutMk cId="0" sldId="2147483670"/>
              <ac:picMk id="7" creationId="{7AD82F48-ABB5-4DED-BBF4-CB07DEFB73C9}"/>
            </ac:picMkLst>
          </pc:picChg>
        </pc:sldLayoutChg>
        <pc:sldLayoutChg chg="modSp mod">
          <pc:chgData name="Diepen, Jamey (MEDJCT)" userId="1e8b3343-d0b6-4858-95eb-387a7f96d97c" providerId="ADAL" clId="{EE888EBC-B4FA-4D9C-BF9D-DA75BB13FFA6}" dt="2022-06-07T20:08:43.402" v="3" actId="1076"/>
          <pc:sldLayoutMkLst>
            <pc:docMk/>
            <pc:sldMasterMk cId="835015973" sldId="2147483660"/>
            <pc:sldLayoutMk cId="3907094102" sldId="2147483674"/>
          </pc:sldLayoutMkLst>
          <pc:picChg chg="mod modCrop">
            <ac:chgData name="Diepen, Jamey (MEDJCT)" userId="1e8b3343-d0b6-4858-95eb-387a7f96d97c" providerId="ADAL" clId="{EE888EBC-B4FA-4D9C-BF9D-DA75BB13FFA6}" dt="2022-06-07T20:08:43.402" v="3" actId="1076"/>
            <ac:picMkLst>
              <pc:docMk/>
              <pc:sldMasterMk cId="835015973" sldId="2147483660"/>
              <pc:sldLayoutMk cId="3907094102" sldId="2147483674"/>
              <ac:picMk id="6" creationId="{D1C6DDDD-174B-C442-9BC7-3A88951CAB44}"/>
            </ac:picMkLst>
          </pc:picChg>
        </pc:sldLayoutChg>
        <pc:sldLayoutChg chg="modSp mod">
          <pc:chgData name="Diepen, Jamey (MEDJCT)" userId="1e8b3343-d0b6-4858-95eb-387a7f96d97c" providerId="ADAL" clId="{EE888EBC-B4FA-4D9C-BF9D-DA75BB13FFA6}" dt="2022-06-07T20:09:06.635" v="5" actId="1076"/>
          <pc:sldLayoutMkLst>
            <pc:docMk/>
            <pc:sldMasterMk cId="835015973" sldId="2147483660"/>
            <pc:sldLayoutMk cId="1430168003" sldId="2147483676"/>
          </pc:sldLayoutMkLst>
          <pc:picChg chg="mod modCrop">
            <ac:chgData name="Diepen, Jamey (MEDJCT)" userId="1e8b3343-d0b6-4858-95eb-387a7f96d97c" providerId="ADAL" clId="{EE888EBC-B4FA-4D9C-BF9D-DA75BB13FFA6}" dt="2022-06-07T20:09:06.635" v="5" actId="1076"/>
            <ac:picMkLst>
              <pc:docMk/>
              <pc:sldMasterMk cId="835015973" sldId="2147483660"/>
              <pc:sldLayoutMk cId="1430168003" sldId="2147483676"/>
              <ac:picMk id="6" creationId="{81A22D8F-936A-2C4C-A615-F43B90B4F9D7}"/>
            </ac:picMkLst>
          </pc:picChg>
        </pc:sldLayoutChg>
        <pc:sldLayoutChg chg="addSp delSp modSp mod">
          <pc:chgData name="Diepen, Jamey (MEDJCT)" userId="1e8b3343-d0b6-4858-95eb-387a7f96d97c" providerId="ADAL" clId="{EE888EBC-B4FA-4D9C-BF9D-DA75BB13FFA6}" dt="2022-06-07T20:15:32.425" v="18"/>
          <pc:sldLayoutMkLst>
            <pc:docMk/>
            <pc:sldMasterMk cId="835015973" sldId="2147483660"/>
            <pc:sldLayoutMk cId="2336580455" sldId="2147483686"/>
          </pc:sldLayoutMkLst>
          <pc:picChg chg="add mod">
            <ac:chgData name="Diepen, Jamey (MEDJCT)" userId="1e8b3343-d0b6-4858-95eb-387a7f96d97c" providerId="ADAL" clId="{EE888EBC-B4FA-4D9C-BF9D-DA75BB13FFA6}" dt="2022-06-07T20:15:32.425" v="18"/>
            <ac:picMkLst>
              <pc:docMk/>
              <pc:sldMasterMk cId="835015973" sldId="2147483660"/>
              <pc:sldLayoutMk cId="2336580455" sldId="2147483686"/>
              <ac:picMk id="7" creationId="{B9E58762-ED64-4179-8C38-6CC34715BC5F}"/>
            </ac:picMkLst>
          </pc:picChg>
          <pc:picChg chg="del mod modCrop">
            <ac:chgData name="Diepen, Jamey (MEDJCT)" userId="1e8b3343-d0b6-4858-95eb-387a7f96d97c" providerId="ADAL" clId="{EE888EBC-B4FA-4D9C-BF9D-DA75BB13FFA6}" dt="2022-06-07T20:15:31.451" v="17" actId="478"/>
            <ac:picMkLst>
              <pc:docMk/>
              <pc:sldMasterMk cId="835015973" sldId="2147483660"/>
              <pc:sldLayoutMk cId="2336580455" sldId="2147483686"/>
              <ac:picMk id="12" creationId="{AC7FAB51-6695-1141-808D-9FB2C49010DF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49-2545-AC36-3655D693A399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49-2545-AC36-3655D693A3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49-2545-AC36-3655D693A3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49-2545-AC36-3655D693A399}"/>
              </c:ext>
            </c:extLst>
          </c:dPt>
          <c:cat>
            <c:strRef>
              <c:f>Sheet1!$A$2:$A$5</c:f>
              <c:strCache>
                <c:ptCount val="3"/>
                <c:pt idx="0">
                  <c:v>Item Name 1</c:v>
                </c:pt>
                <c:pt idx="1">
                  <c:v>Item Name 2</c:v>
                </c:pt>
                <c:pt idx="2">
                  <c:v>Item Name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49-2545-AC36-3655D693A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75675875145191251"/>
          <c:y val="9.904911896274271E-2"/>
          <c:w val="0.21523829499864816"/>
          <c:h val="0.25836649493316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30446194225706E-2"/>
          <c:y val="0.113356117597296"/>
          <c:w val="0.85246827234830902"/>
          <c:h val="0.841474951964217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Item Name 3</c:v>
                </c:pt>
              </c:strCache>
            </c:strRef>
          </c:tx>
          <c:spPr>
            <a:solidFill>
              <a:srgbClr val="40404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0.3174966202380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33-8447-8FF5-A2979867EE95}"/>
                </c:ext>
              </c:extLst>
            </c:dLbl>
            <c:dLbl>
              <c:idx val="4"/>
              <c:layout>
                <c:manualLayout>
                  <c:x val="-2.0703933747412001E-3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33-8447-8FF5-A2979867EE95}"/>
                </c:ext>
              </c:extLst>
            </c:dLbl>
            <c:dLbl>
              <c:idx val="5"/>
              <c:layout>
                <c:manualLayout>
                  <c:x val="4.9027327466419596E-4"/>
                  <c:y val="-0.197574771576782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charset="0"/>
                      <a:ea typeface="Arial" charset="0"/>
                      <a:cs typeface="Arial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794117647058801E-2"/>
                      <c:h val="2.59541370992554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933-8447-8FF5-A2979867EE95}"/>
                </c:ext>
              </c:extLst>
            </c:dLbl>
            <c:dLbl>
              <c:idx val="8"/>
              <c:layout>
                <c:manualLayout>
                  <c:x val="-7.1894594304114802E-17"/>
                  <c:y val="-0.31836100005397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33-8447-8FF5-A2979867EE95}"/>
                </c:ext>
              </c:extLst>
            </c:dLbl>
            <c:dLbl>
              <c:idx val="11"/>
              <c:layout>
                <c:manualLayout>
                  <c:x val="0"/>
                  <c:y val="-0.385434919823447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33-8447-8FF5-A2979867EE95}"/>
                </c:ext>
              </c:extLst>
            </c:dLbl>
            <c:dLbl>
              <c:idx val="14"/>
              <c:layout>
                <c:manualLayout>
                  <c:x val="0"/>
                  <c:y val="-0.2045412212435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33-8447-8FF5-A2979867EE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2">
                  <c:v>17</c:v>
                </c:pt>
                <c:pt idx="5">
                  <c:v>10</c:v>
                </c:pt>
                <c:pt idx="8">
                  <c:v>17</c:v>
                </c:pt>
                <c:pt idx="11">
                  <c:v>21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33-8447-8FF5-A2979867EE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Item Name 2</c:v>
                </c:pt>
              </c:strCache>
            </c:strRef>
          </c:tx>
          <c:spPr>
            <a:solidFill>
              <a:srgbClr val="799D49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0.1426926592420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33-8447-8FF5-A2979867EE95}"/>
                </c:ext>
              </c:extLst>
            </c:dLbl>
            <c:dLbl>
              <c:idx val="4"/>
              <c:layout>
                <c:manualLayout>
                  <c:x val="0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33-8447-8FF5-A2979867EE95}"/>
                </c:ext>
              </c:extLst>
            </c:dLbl>
            <c:dLbl>
              <c:idx val="7"/>
              <c:layout>
                <c:manualLayout>
                  <c:x val="-7.5913546780742203E-17"/>
                  <c:y val="-0.1435571992172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933-8447-8FF5-A2979867EE95}"/>
                </c:ext>
              </c:extLst>
            </c:dLbl>
            <c:dLbl>
              <c:idx val="10"/>
              <c:layout>
                <c:manualLayout>
                  <c:x val="0"/>
                  <c:y val="-0.184213160515028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933-8447-8FF5-A2979867EE95}"/>
                </c:ext>
              </c:extLst>
            </c:dLbl>
            <c:dLbl>
              <c:idx val="13"/>
              <c:layout>
                <c:manualLayout>
                  <c:x val="-1.51827093561481E-16"/>
                  <c:y val="-0.1151052174619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933-8447-8FF5-A2979867EE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1">
                  <c:v>7</c:v>
                </c:pt>
                <c:pt idx="4">
                  <c:v>5</c:v>
                </c:pt>
                <c:pt idx="7">
                  <c:v>7</c:v>
                </c:pt>
                <c:pt idx="10">
                  <c:v>9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933-8447-8FF5-A2979867EE9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Item Name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745704933279501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933-8447-8FF5-A2979867EE95}"/>
                </c:ext>
              </c:extLst>
            </c:dLbl>
            <c:dLbl>
              <c:idx val="3"/>
              <c:layout>
                <c:manualLayout>
                  <c:x val="0"/>
                  <c:y val="-0.179306991736788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933-8447-8FF5-A2979867EE95}"/>
                </c:ext>
              </c:extLst>
            </c:dLbl>
            <c:dLbl>
              <c:idx val="6"/>
              <c:layout>
                <c:manualLayout>
                  <c:x val="-2.3491409866558599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933-8447-8FF5-A2979867EE95}"/>
                </c:ext>
              </c:extLst>
            </c:dLbl>
            <c:dLbl>
              <c:idx val="9"/>
              <c:layout>
                <c:manualLayout>
                  <c:x val="-1.1745704933280199E-3"/>
                  <c:y val="-0.334410464762718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933-8447-8FF5-A2979867EE95}"/>
                </c:ext>
              </c:extLst>
            </c:dLbl>
            <c:dLbl>
              <c:idx val="12"/>
              <c:layout>
                <c:manualLayout>
                  <c:x val="1.1745704933277599E-3"/>
                  <c:y val="-0.1683443344749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933-8447-8FF5-A2979867EE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12</c:v>
                </c:pt>
                <c:pt idx="3">
                  <c:v>8</c:v>
                </c:pt>
                <c:pt idx="6">
                  <c:v>12</c:v>
                </c:pt>
                <c:pt idx="9">
                  <c:v>18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933-8447-8FF5-A2979867EE9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784772384"/>
        <c:axId val="784774160"/>
      </c:barChart>
      <c:catAx>
        <c:axId val="784772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4774160"/>
        <c:crosses val="autoZero"/>
        <c:auto val="1"/>
        <c:lblAlgn val="ctr"/>
        <c:lblOffset val="100"/>
        <c:noMultiLvlLbl val="0"/>
      </c:catAx>
      <c:valAx>
        <c:axId val="784774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477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3965639466234471E-2"/>
          <c:y val="7.1694915290813621E-2"/>
          <c:w val="0.19558238398081099"/>
          <c:h val="0.19106072766246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C4B26A-2701-1C41-B651-F7B4B1FB5B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63E31-BEE7-6542-B928-8A19B5B755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D961A-6A99-DA46-9216-16F637C899D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F6E77-4426-084C-93EB-A919116302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EBEFD-183B-AB4F-81EE-375B3847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379A4-1607-7440-AA04-69D9933E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8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C65E5-3648-484A-B8C4-73C9363A23B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3B7E6-9D4D-6343-8BB4-A67F026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5E7B1C-4F63-904B-B05E-EE969620763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9DA842-2701-C64F-81EF-40F32EDF68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144" y="0"/>
            <a:ext cx="9161144" cy="1250576"/>
          </a:xfrm>
          <a:prstGeom prst="rect">
            <a:avLst/>
          </a:prstGeom>
        </p:spPr>
      </p:pic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4851349A-3E99-684F-99E0-9F6C75062A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8600" y="2508338"/>
            <a:ext cx="8262938" cy="1015663"/>
          </a:xfrm>
          <a:prstGeom prst="rect">
            <a:avLst/>
          </a:prstGeom>
        </p:spPr>
        <p:txBody>
          <a:bodyPr/>
          <a:lstStyle>
            <a:lvl1pPr algn="ctr">
              <a:defRPr sz="5400" b="1" i="0" spc="-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TITLE HERE (V2)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C6DDDD-174B-C442-9BC7-3A88951CAB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2251"/>
          <a:stretch/>
        </p:blipFill>
        <p:spPr>
          <a:xfrm>
            <a:off x="7485529" y="453562"/>
            <a:ext cx="1120355" cy="37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09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102A18F-55B1-E442-A0DC-38585E427C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144" y="0"/>
            <a:ext cx="9161144" cy="125057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AD3311-B88E-A046-AD0A-8A93B19929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9B7B67-CFF0-D448-BA3D-5AED19BF09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8016" y="2816320"/>
            <a:ext cx="8255453" cy="1325563"/>
          </a:xfrm>
          <a:prstGeom prst="rect">
            <a:avLst/>
          </a:prstGeom>
        </p:spPr>
        <p:txBody>
          <a:bodyPr/>
          <a:lstStyle>
            <a:lvl1pPr algn="ctr">
              <a:defRPr sz="5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(V2)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A22D8F-936A-2C4C-A615-F43B90B4F9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4355"/>
          <a:stretch/>
        </p:blipFill>
        <p:spPr>
          <a:xfrm>
            <a:off x="7685312" y="5888618"/>
            <a:ext cx="1091135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16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E0E0FE97-4D95-724C-A2F2-CA5B20E31D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48015" y="6058038"/>
            <a:ext cx="394607" cy="493592"/>
          </a:xfrm>
        </p:spPr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40532" y="1588145"/>
            <a:ext cx="8262937" cy="221599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Arial" charset="0"/>
              <a:buChar char="•"/>
              <a:defRPr sz="18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list items </a:t>
            </a:r>
          </a:p>
          <a:p>
            <a:pPr lvl="0"/>
            <a:r>
              <a:rPr lang="en-US" dirty="0"/>
              <a:t>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Also here</a:t>
            </a:r>
          </a:p>
          <a:p>
            <a:pPr lvl="0"/>
            <a:r>
              <a:rPr lang="en-US" dirty="0"/>
              <a:t>Maybe one more here too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0532" y="441325"/>
            <a:ext cx="7435107" cy="7652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600" b="1" i="0">
                <a:solidFill>
                  <a:schemeClr val="accent1"/>
                </a:solidFill>
                <a:latin typeface="+mj-lt"/>
                <a:ea typeface="Avenir Black" panose="02000503020000020003" pitchFamily="2" charset="0"/>
                <a:cs typeface="Arial" charset="0"/>
              </a:defRPr>
            </a:lvl1pPr>
          </a:lstStyle>
          <a:p>
            <a:r>
              <a:rPr lang="en-US" dirty="0"/>
              <a:t>INSERT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D82F48-ABB5-4DED-BBF4-CB07DEFB73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4355"/>
          <a:stretch/>
        </p:blipFill>
        <p:spPr>
          <a:xfrm>
            <a:off x="7685312" y="5888618"/>
            <a:ext cx="1091135" cy="663012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3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10EE253-0967-1F41-994F-BFC702C8B8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48015" y="6058038"/>
            <a:ext cx="394607" cy="493592"/>
          </a:xfrm>
        </p:spPr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57F98D-BE2A-134C-A68D-87C3CF96CA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02594" y="473479"/>
            <a:ext cx="5739241" cy="615553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MULTI-PURPOSE SLIDE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F1D4AC-5108-824A-B347-0098526329C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02594" y="1844676"/>
            <a:ext cx="5738813" cy="3389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E58762-ED64-4179-8C38-6CC34715BC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4355"/>
          <a:stretch/>
        </p:blipFill>
        <p:spPr>
          <a:xfrm>
            <a:off x="7685312" y="5888618"/>
            <a:ext cx="1091135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8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7C82923-73EA-2D48-9ABF-1630384E12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8015" y="6058038"/>
            <a:ext cx="394607" cy="493592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1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70" r:id="rId3"/>
    <p:sldLayoutId id="2147483686" r:id="rId4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342900" eaLnBrk="1" hangingPunct="1">
        <a:defRPr>
          <a:latin typeface="+mn-lt"/>
          <a:ea typeface="+mn-ea"/>
          <a:cs typeface="+mn-cs"/>
        </a:defRPr>
      </a:lvl2pPr>
      <a:lvl3pPr marL="685800" eaLnBrk="1" hangingPunct="1">
        <a:defRPr>
          <a:latin typeface="+mn-lt"/>
          <a:ea typeface="+mn-ea"/>
          <a:cs typeface="+mn-cs"/>
        </a:defRPr>
      </a:lvl3pPr>
      <a:lvl4pPr marL="1028700" eaLnBrk="1" hangingPunct="1">
        <a:defRPr>
          <a:latin typeface="+mn-lt"/>
          <a:ea typeface="+mn-ea"/>
          <a:cs typeface="+mn-cs"/>
        </a:defRPr>
      </a:lvl4pPr>
      <a:lvl5pPr marL="1371600" eaLnBrk="1" hangingPunct="1">
        <a:defRPr>
          <a:latin typeface="+mn-lt"/>
          <a:ea typeface="+mn-ea"/>
          <a:cs typeface="+mn-cs"/>
        </a:defRPr>
      </a:lvl5pPr>
      <a:lvl6pPr marL="1714500" eaLnBrk="1" hangingPunct="1">
        <a:defRPr>
          <a:latin typeface="+mn-lt"/>
          <a:ea typeface="+mn-ea"/>
          <a:cs typeface="+mn-cs"/>
        </a:defRPr>
      </a:lvl6pPr>
      <a:lvl7pPr marL="2057400" eaLnBrk="1" hangingPunct="1">
        <a:defRPr>
          <a:latin typeface="+mn-lt"/>
          <a:ea typeface="+mn-ea"/>
          <a:cs typeface="+mn-cs"/>
        </a:defRPr>
      </a:lvl7pPr>
      <a:lvl8pPr marL="2400300" eaLnBrk="1" hangingPunct="1">
        <a:defRPr>
          <a:latin typeface="+mn-lt"/>
          <a:ea typeface="+mn-ea"/>
          <a:cs typeface="+mn-cs"/>
        </a:defRPr>
      </a:lvl8pPr>
      <a:lvl9pPr marL="27432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342900" eaLnBrk="1" hangingPunct="1">
        <a:defRPr>
          <a:latin typeface="+mn-lt"/>
          <a:ea typeface="+mn-ea"/>
          <a:cs typeface="+mn-cs"/>
        </a:defRPr>
      </a:lvl2pPr>
      <a:lvl3pPr marL="685800" eaLnBrk="1" hangingPunct="1">
        <a:defRPr>
          <a:latin typeface="+mn-lt"/>
          <a:ea typeface="+mn-ea"/>
          <a:cs typeface="+mn-cs"/>
        </a:defRPr>
      </a:lvl3pPr>
      <a:lvl4pPr marL="1028700" eaLnBrk="1" hangingPunct="1">
        <a:defRPr>
          <a:latin typeface="+mn-lt"/>
          <a:ea typeface="+mn-ea"/>
          <a:cs typeface="+mn-cs"/>
        </a:defRPr>
      </a:lvl4pPr>
      <a:lvl5pPr marL="1371600" eaLnBrk="1" hangingPunct="1">
        <a:defRPr>
          <a:latin typeface="+mn-lt"/>
          <a:ea typeface="+mn-ea"/>
          <a:cs typeface="+mn-cs"/>
        </a:defRPr>
      </a:lvl5pPr>
      <a:lvl6pPr marL="1714500" eaLnBrk="1" hangingPunct="1">
        <a:defRPr>
          <a:latin typeface="+mn-lt"/>
          <a:ea typeface="+mn-ea"/>
          <a:cs typeface="+mn-cs"/>
        </a:defRPr>
      </a:lvl6pPr>
      <a:lvl7pPr marL="2057400" eaLnBrk="1" hangingPunct="1">
        <a:defRPr>
          <a:latin typeface="+mn-lt"/>
          <a:ea typeface="+mn-ea"/>
          <a:cs typeface="+mn-cs"/>
        </a:defRPr>
      </a:lvl7pPr>
      <a:lvl8pPr marL="2400300" eaLnBrk="1" hangingPunct="1">
        <a:defRPr>
          <a:latin typeface="+mn-lt"/>
          <a:ea typeface="+mn-ea"/>
          <a:cs typeface="+mn-cs"/>
        </a:defRPr>
      </a:lvl8pPr>
      <a:lvl9pPr marL="2743200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278" userDrawn="1">
          <p15:clr>
            <a:srgbClr val="F26B43"/>
          </p15:clr>
        </p15:guide>
        <p15:guide id="4" orient="horz" pos="4042" userDrawn="1">
          <p15:clr>
            <a:srgbClr val="F26B43"/>
          </p15:clr>
        </p15:guide>
        <p15:guide id="5" pos="278" userDrawn="1">
          <p15:clr>
            <a:srgbClr val="F26B43"/>
          </p15:clr>
        </p15:guide>
        <p15:guide id="6" pos="54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F56A0F-1199-384B-9960-16297FCADFF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7CCDA8-8C02-428F-B4AD-4008DF8EA07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2511425"/>
            <a:ext cx="7886700" cy="110807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5400" b="1" spc="-150">
                <a:solidFill>
                  <a:schemeClr val="accent1"/>
                </a:solidFill>
              </a:rPr>
              <a:t>TITLE</a:t>
            </a:r>
            <a:r>
              <a:rPr lang="en-US" sz="5400" b="1" spc="-150" baseline="0">
                <a:solidFill>
                  <a:schemeClr val="accent1"/>
                </a:solidFill>
              </a:rPr>
              <a:t> SLIDE</a:t>
            </a:r>
            <a:endParaRPr lang="en-CA" sz="5400" b="1" spc="-1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32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C697E3-5612-9B45-9209-77E978EA6C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64CF83-7D9A-7146-B9D1-02C1FE5ADFB3}"/>
              </a:ext>
            </a:extLst>
          </p:cNvPr>
          <p:cNvSpPr txBox="1"/>
          <p:nvPr/>
        </p:nvSpPr>
        <p:spPr>
          <a:xfrm>
            <a:off x="440531" y="3818717"/>
            <a:ext cx="8195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*Note the logos in the bottom corner. </a:t>
            </a:r>
          </a:p>
          <a:p>
            <a:pPr algn="r"/>
            <a:r>
              <a:rPr lang="en-US" dirty="0"/>
              <a:t>Could also be used as the title page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02D415-2A1E-8A4F-9331-E25DB0213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16" y="2816320"/>
            <a:ext cx="8255453" cy="1002397"/>
          </a:xfrm>
        </p:spPr>
        <p:txBody>
          <a:bodyPr/>
          <a:lstStyle/>
          <a:p>
            <a:r>
              <a:rPr lang="en-US" dirty="0"/>
              <a:t>SECTION BREAK SLIDE</a:t>
            </a:r>
          </a:p>
        </p:txBody>
      </p:sp>
    </p:spTree>
    <p:extLst>
      <p:ext uri="{BB962C8B-B14F-4D97-AF65-F5344CB8AC3E}">
        <p14:creationId xmlns:p14="http://schemas.microsoft.com/office/powerpoint/2010/main" val="3992309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9225D9-1266-7F4F-9971-8868A2673E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3D0D1-315B-A74D-9363-CEB6ABE1B0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This is for basic content</a:t>
            </a:r>
          </a:p>
          <a:p>
            <a:pPr marL="0" indent="0">
              <a:buNone/>
            </a:pPr>
            <a:r>
              <a:rPr lang="en-US" dirty="0"/>
              <a:t>Could be used for bullets, or not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4FBE5EE-7253-1D4A-A869-3286F48A5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CONTENT SLIDE</a:t>
            </a:r>
          </a:p>
        </p:txBody>
      </p:sp>
    </p:spTree>
    <p:extLst>
      <p:ext uri="{BB962C8B-B14F-4D97-AF65-F5344CB8AC3E}">
        <p14:creationId xmlns:p14="http://schemas.microsoft.com/office/powerpoint/2010/main" val="400699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2CA702-FA83-3B4B-882F-DF8907FFF2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24732E-7F89-ED4D-A6FF-874CBB0E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MULTI-PURPOSE SLIDE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5D9D0-9922-904C-BC6F-4BA976C7E80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74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2CA702-FA83-3B4B-882F-DF8907FFF2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Content Placeholder 4" title="Example Table ">
            <a:extLst>
              <a:ext uri="{FF2B5EF4-FFF2-40B4-BE49-F238E27FC236}">
                <a16:creationId xmlns:a16="http://schemas.microsoft.com/office/drawing/2014/main" id="{43273CA0-26D0-9741-93D8-C130463DD5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145128"/>
              </p:ext>
            </p:extLst>
          </p:nvPr>
        </p:nvGraphicFramePr>
        <p:xfrm>
          <a:off x="508000" y="1770348"/>
          <a:ext cx="8128000" cy="331730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9601908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9004845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8374616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9374318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52384548"/>
                    </a:ext>
                  </a:extLst>
                </a:gridCol>
              </a:tblGrid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LOREM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DERGUIT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DOROLIS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BIPSUM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SINUGHUT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279231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3.9%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Ipsum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100.2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99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42581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Dolorus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106.2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76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83755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189.3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564342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7.9%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Solures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176.6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26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315844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3.5%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Loresuior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165.4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Dolorus</a:t>
                      </a:r>
                      <a:r>
                        <a:rPr lang="en-US" sz="1400" baseline="0" dirty="0"/>
                        <a:t> 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877341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F24732E-7F89-ED4D-A6FF-874CBB0E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TABLE</a:t>
            </a:r>
          </a:p>
        </p:txBody>
      </p:sp>
    </p:spTree>
    <p:extLst>
      <p:ext uri="{BB962C8B-B14F-4D97-AF65-F5344CB8AC3E}">
        <p14:creationId xmlns:p14="http://schemas.microsoft.com/office/powerpoint/2010/main" val="3943076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2CA702-FA83-3B4B-882F-DF8907FFF2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Content Placeholder 8" title="Pie Chart">
            <a:extLst>
              <a:ext uri="{FF2B5EF4-FFF2-40B4-BE49-F238E27FC236}">
                <a16:creationId xmlns:a16="http://schemas.microsoft.com/office/drawing/2014/main" id="{533DFFD7-3DEA-B54A-99CD-407DDF3A6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6475237"/>
              </p:ext>
            </p:extLst>
          </p:nvPr>
        </p:nvGraphicFramePr>
        <p:xfrm>
          <a:off x="-130719" y="1520450"/>
          <a:ext cx="8247970" cy="463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F24732E-7F89-ED4D-A6FF-874CBB0E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GRAPH</a:t>
            </a:r>
          </a:p>
        </p:txBody>
      </p:sp>
    </p:spTree>
    <p:extLst>
      <p:ext uri="{BB962C8B-B14F-4D97-AF65-F5344CB8AC3E}">
        <p14:creationId xmlns:p14="http://schemas.microsoft.com/office/powerpoint/2010/main" val="612658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2CA702-FA83-3B4B-882F-DF8907FFF2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Content Placeholder 5" title="Chart 1">
            <a:extLst>
              <a:ext uri="{FF2B5EF4-FFF2-40B4-BE49-F238E27FC236}">
                <a16:creationId xmlns:a16="http://schemas.microsoft.com/office/drawing/2014/main" id="{74021BA5-4A1D-5942-ADC6-312B142737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3351785"/>
              </p:ext>
            </p:extLst>
          </p:nvPr>
        </p:nvGraphicFramePr>
        <p:xfrm>
          <a:off x="231493" y="1836035"/>
          <a:ext cx="8391646" cy="359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F24732E-7F89-ED4D-A6FF-874CBB0E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GRAPH</a:t>
            </a:r>
          </a:p>
        </p:txBody>
      </p:sp>
    </p:spTree>
    <p:extLst>
      <p:ext uri="{BB962C8B-B14F-4D97-AF65-F5344CB8AC3E}">
        <p14:creationId xmlns:p14="http://schemas.microsoft.com/office/powerpoint/2010/main" val="2729038073"/>
      </p:ext>
    </p:extLst>
  </p:cSld>
  <p:clrMapOvr>
    <a:masterClrMapping/>
  </p:clrMapOvr>
</p:sld>
</file>

<file path=ppt/theme/theme1.xml><?xml version="1.0" encoding="utf-8"?>
<a:theme xmlns:a="http://schemas.openxmlformats.org/drawingml/2006/main" name="MEDG">
  <a:themeElements>
    <a:clrScheme name="Blue">
      <a:dk1>
        <a:srgbClr val="000000"/>
      </a:dk1>
      <a:lt1>
        <a:srgbClr val="FFFFFF"/>
      </a:lt1>
      <a:dk2>
        <a:srgbClr val="403F41"/>
      </a:dk2>
      <a:lt2>
        <a:srgbClr val="F4F5F4"/>
      </a:lt2>
      <a:accent1>
        <a:srgbClr val="13385C"/>
      </a:accent1>
      <a:accent2>
        <a:srgbClr val="789C49"/>
      </a:accent2>
      <a:accent3>
        <a:srgbClr val="404041"/>
      </a:accent3>
      <a:accent4>
        <a:srgbClr val="58575B"/>
      </a:accent4>
      <a:accent5>
        <a:srgbClr val="808184"/>
      </a:accent5>
      <a:accent6>
        <a:srgbClr val="A7A8AC"/>
      </a:accent6>
      <a:hlink>
        <a:srgbClr val="51296D"/>
      </a:hlink>
      <a:folHlink>
        <a:srgbClr val="8564A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TWIG_TEMPLATE_AVENIR_1.18.18" id="{3A800E94-D079-6540-8299-E2F1AA163B03}" vid="{F15D787E-81C5-C94C-A417-6B610AEF47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933A25629BA40B59EF2F0AA93BA8E" ma:contentTypeVersion="0" ma:contentTypeDescription="Create a new document." ma:contentTypeScope="" ma:versionID="0d1e595d9892a95cae94ac2ca5bfc0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1e205aec6cde8026914b1dac95d2b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4CFF79-F684-448C-A72F-BB8751558A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051A8F-01F5-41CB-A52B-686E66F9D37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AE986B6-34B8-4E62-9030-B988E3E26D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1488</TotalTime>
  <Words>92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MEDG</vt:lpstr>
      <vt:lpstr>TITLE SLIDE</vt:lpstr>
      <vt:lpstr>SECTION BREAK SLIDE</vt:lpstr>
      <vt:lpstr>CONTENT SLIDE</vt:lpstr>
      <vt:lpstr>MULTI-PURPOSE SLIDE</vt:lpstr>
      <vt:lpstr>INSERT TABLE</vt:lpstr>
      <vt:lpstr>INSERT GRAPH</vt:lpstr>
      <vt:lpstr>INSERT GRAPH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Vandenberg, Geoffrey (TOR-FCB)</dc:creator>
  <cp:lastModifiedBy>Lee, Salina (MEDJCT)</cp:lastModifiedBy>
  <cp:revision>109</cp:revision>
  <cp:lastPrinted>2018-01-19T18:14:48Z</cp:lastPrinted>
  <dcterms:created xsi:type="dcterms:W3CDTF">2018-01-29T16:46:11Z</dcterms:created>
  <dcterms:modified xsi:type="dcterms:W3CDTF">2022-06-08T19:11:56Z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0x0101009D2933A25629BA40B59EF2F0AA93BA8E</vt:lpwstr>
  </property>
  <property fmtid="{D5CDD505-2E9C-101B-9397-08002B2CF9AE}" pid="3" name="ComplianceAssetId">
    <vt:lpwstr/>
  </property>
  <property fmtid="{D5CDD505-2E9C-101B-9397-08002B2CF9AE}" pid="4" name="Order">
    <vt:r8>14700</vt:r8>
  </property>
  <property fmtid="{D5CDD505-2E9C-101B-9397-08002B2CF9AE}" pid="5" name="MSIP_Label_034a106e-6316-442c-ad35-738afd673d2b_Enabled">
    <vt:lpwstr>True</vt:lpwstr>
  </property>
  <property fmtid="{D5CDD505-2E9C-101B-9397-08002B2CF9AE}" pid="6" name="MSIP_Label_034a106e-6316-442c-ad35-738afd673d2b_SiteId">
    <vt:lpwstr>cddc1229-ac2a-4b97-b78a-0e5cacb5865c</vt:lpwstr>
  </property>
  <property fmtid="{D5CDD505-2E9C-101B-9397-08002B2CF9AE}" pid="7" name="MSIP_Label_034a106e-6316-442c-ad35-738afd673d2b_Owner">
    <vt:lpwstr>Salina.Lee@ontario.ca</vt:lpwstr>
  </property>
  <property fmtid="{D5CDD505-2E9C-101B-9397-08002B2CF9AE}" pid="8" name="MSIP_Label_034a106e-6316-442c-ad35-738afd673d2b_SetDate">
    <vt:lpwstr>2019-10-23T20:54:26.4051154Z</vt:lpwstr>
  </property>
  <property fmtid="{D5CDD505-2E9C-101B-9397-08002B2CF9AE}" pid="9" name="MSIP_Label_034a106e-6316-442c-ad35-738afd673d2b_Name">
    <vt:lpwstr>OPS - Unclassified Information</vt:lpwstr>
  </property>
  <property fmtid="{D5CDD505-2E9C-101B-9397-08002B2CF9AE}" pid="10" name="MSIP_Label_034a106e-6316-442c-ad35-738afd673d2b_Application">
    <vt:lpwstr>Microsoft Azure Information Protection</vt:lpwstr>
  </property>
  <property fmtid="{D5CDD505-2E9C-101B-9397-08002B2CF9AE}" pid="11" name="MSIP_Label_034a106e-6316-442c-ad35-738afd673d2b_ActionId">
    <vt:lpwstr>0865a6df-bed9-46a7-8207-2f44e70e569d</vt:lpwstr>
  </property>
  <property fmtid="{D5CDD505-2E9C-101B-9397-08002B2CF9AE}" pid="12" name="MSIP_Label_034a106e-6316-442c-ad35-738afd673d2b_Extended_MSFT_Method">
    <vt:lpwstr>Automatic</vt:lpwstr>
  </property>
  <property fmtid="{D5CDD505-2E9C-101B-9397-08002B2CF9AE}" pid="13" name="Sensitivity">
    <vt:lpwstr>OPS - Unclassified Information</vt:lpwstr>
  </property>
</Properties>
</file>