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60" r:id="rId8"/>
    <p:sldId id="263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69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  <p:cmAuthor id="2" name="Angre, Nishant (TOR-FUE)" initials="AN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39456-936C-45A9-946F-F029F43FF362}" v="2" dt="2022-06-07T20:21:06.660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6" autoAdjust="0"/>
    <p:restoredTop sz="86410"/>
  </p:normalViewPr>
  <p:slideViewPr>
    <p:cSldViewPr snapToGrid="0" snapToObjects="1">
      <p:cViewPr varScale="1">
        <p:scale>
          <a:sx n="107" d="100"/>
          <a:sy n="107" d="100"/>
        </p:scale>
        <p:origin x="528" y="108"/>
      </p:cViewPr>
      <p:guideLst>
        <p:guide orient="horz" pos="3997"/>
        <p:guide pos="6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pen, Jamey (MEDJCT)" userId="1e8b3343-d0b6-4858-95eb-387a7f96d97c" providerId="ADAL" clId="{56D39456-936C-45A9-946F-F029F43FF362}"/>
    <pc:docChg chg="undo custSel modMainMaster">
      <pc:chgData name="Diepen, Jamey (MEDJCT)" userId="1e8b3343-d0b6-4858-95eb-387a7f96d97c" providerId="ADAL" clId="{56D39456-936C-45A9-946F-F029F43FF362}" dt="2022-06-07T20:22:04.893" v="13" actId="208"/>
      <pc:docMkLst>
        <pc:docMk/>
      </pc:docMkLst>
      <pc:sldMasterChg chg="addSp modSp modSldLayout">
        <pc:chgData name="Diepen, Jamey (MEDJCT)" userId="1e8b3343-d0b6-4858-95eb-387a7f96d97c" providerId="ADAL" clId="{56D39456-936C-45A9-946F-F029F43FF362}" dt="2022-06-07T20:22:04.893" v="13" actId="208"/>
        <pc:sldMasterMkLst>
          <pc:docMk/>
          <pc:sldMasterMk cId="835015973" sldId="2147483660"/>
        </pc:sldMasterMkLst>
        <pc:picChg chg="add mod">
          <ac:chgData name="Diepen, Jamey (MEDJCT)" userId="1e8b3343-d0b6-4858-95eb-387a7f96d97c" providerId="ADAL" clId="{56D39456-936C-45A9-946F-F029F43FF362}" dt="2022-06-07T20:21:06.660" v="9"/>
          <ac:picMkLst>
            <pc:docMk/>
            <pc:sldMasterMk cId="835015973" sldId="2147483660"/>
            <ac:picMk id="4" creationId="{C1E9F48D-DF30-4386-B944-7D02739F411A}"/>
          </ac:picMkLst>
        </pc:picChg>
        <pc:sldLayoutChg chg="modSp mod">
          <pc:chgData name="Diepen, Jamey (MEDJCT)" userId="1e8b3343-d0b6-4858-95eb-387a7f96d97c" providerId="ADAL" clId="{56D39456-936C-45A9-946F-F029F43FF362}" dt="2022-06-07T20:20:55.974" v="6" actId="1076"/>
          <pc:sldLayoutMkLst>
            <pc:docMk/>
            <pc:sldMasterMk cId="835015973" sldId="2147483660"/>
            <pc:sldLayoutMk cId="0" sldId="2147483670"/>
          </pc:sldLayoutMkLst>
          <pc:picChg chg="mod modCrop">
            <ac:chgData name="Diepen, Jamey (MEDJCT)" userId="1e8b3343-d0b6-4858-95eb-387a7f96d97c" providerId="ADAL" clId="{56D39456-936C-45A9-946F-F029F43FF362}" dt="2022-06-07T20:20:55.974" v="6" actId="1076"/>
            <ac:picMkLst>
              <pc:docMk/>
              <pc:sldMasterMk cId="835015973" sldId="2147483660"/>
              <pc:sldLayoutMk cId="0" sldId="2147483670"/>
              <ac:picMk id="13" creationId="{AC8562D1-EF11-924D-9D31-DA7A7ECD9BB6}"/>
            </ac:picMkLst>
          </pc:picChg>
        </pc:sldLayoutChg>
        <pc:sldLayoutChg chg="addSp modSp mod">
          <pc:chgData name="Diepen, Jamey (MEDJCT)" userId="1e8b3343-d0b6-4858-95eb-387a7f96d97c" providerId="ADAL" clId="{56D39456-936C-45A9-946F-F029F43FF362}" dt="2022-06-07T20:22:04.893" v="13" actId="208"/>
          <pc:sldLayoutMkLst>
            <pc:docMk/>
            <pc:sldMasterMk cId="835015973" sldId="2147483660"/>
            <pc:sldLayoutMk cId="3907094102" sldId="2147483674"/>
          </pc:sldLayoutMkLst>
          <pc:spChg chg="add mod">
            <ac:chgData name="Diepen, Jamey (MEDJCT)" userId="1e8b3343-d0b6-4858-95eb-387a7f96d97c" providerId="ADAL" clId="{56D39456-936C-45A9-946F-F029F43FF362}" dt="2022-06-07T20:22:04.893" v="13" actId="208"/>
            <ac:spMkLst>
              <pc:docMk/>
              <pc:sldMasterMk cId="835015973" sldId="2147483660"/>
              <pc:sldLayoutMk cId="3907094102" sldId="2147483674"/>
              <ac:spMk id="2" creationId="{61D6ED2C-1320-460E-8FC9-60CD49C43577}"/>
            </ac:spMkLst>
          </pc:spChg>
          <pc:picChg chg="mod modCrop">
            <ac:chgData name="Diepen, Jamey (MEDJCT)" userId="1e8b3343-d0b6-4858-95eb-387a7f96d97c" providerId="ADAL" clId="{56D39456-936C-45A9-946F-F029F43FF362}" dt="2022-06-07T20:21:15.941" v="10" actId="1076"/>
            <ac:picMkLst>
              <pc:docMk/>
              <pc:sldMasterMk cId="835015973" sldId="2147483660"/>
              <pc:sldLayoutMk cId="3907094102" sldId="2147483674"/>
              <ac:picMk id="13" creationId="{3658CD32-84BA-E54E-8D59-05B0E39CD844}"/>
            </ac:picMkLst>
          </pc:picChg>
        </pc:sldLayoutChg>
        <pc:sldLayoutChg chg="addSp delSp modSp mod">
          <pc:chgData name="Diepen, Jamey (MEDJCT)" userId="1e8b3343-d0b6-4858-95eb-387a7f96d97c" providerId="ADAL" clId="{56D39456-936C-45A9-946F-F029F43FF362}" dt="2022-06-07T20:21:02.274" v="8"/>
          <pc:sldLayoutMkLst>
            <pc:docMk/>
            <pc:sldMasterMk cId="835015973" sldId="2147483660"/>
            <pc:sldLayoutMk cId="2336580455" sldId="2147483686"/>
          </pc:sldLayoutMkLst>
          <pc:picChg chg="add mod">
            <ac:chgData name="Diepen, Jamey (MEDJCT)" userId="1e8b3343-d0b6-4858-95eb-387a7f96d97c" providerId="ADAL" clId="{56D39456-936C-45A9-946F-F029F43FF362}" dt="2022-06-07T20:21:02.274" v="8"/>
            <ac:picMkLst>
              <pc:docMk/>
              <pc:sldMasterMk cId="835015973" sldId="2147483660"/>
              <pc:sldLayoutMk cId="2336580455" sldId="2147483686"/>
              <ac:picMk id="7" creationId="{E5304AB2-6302-42D5-B742-86B41A853D97}"/>
            </ac:picMkLst>
          </pc:picChg>
          <pc:picChg chg="del">
            <ac:chgData name="Diepen, Jamey (MEDJCT)" userId="1e8b3343-d0b6-4858-95eb-387a7f96d97c" providerId="ADAL" clId="{56D39456-936C-45A9-946F-F029F43FF362}" dt="2022-06-07T20:21:01.765" v="7" actId="478"/>
            <ac:picMkLst>
              <pc:docMk/>
              <pc:sldMasterMk cId="835015973" sldId="2147483660"/>
              <pc:sldLayoutMk cId="2336580455" sldId="2147483686"/>
              <ac:picMk id="10" creationId="{5C927608-390D-A747-9A13-7054B792BB63}"/>
            </ac:picMkLst>
          </pc:picChg>
        </pc:sldLayoutChg>
      </pc:sldMasterChg>
    </pc:docChg>
  </pc:docChgLst>
  <pc:docChgLst>
    <pc:chgData name="Lee, Salina (MEDJCT)" userId="026a03f6-489c-4188-a66f-d49dd67ade8d" providerId="ADAL" clId="{1EA2B40C-1F30-4FC4-9A80-2B6EBE0AC9D3}"/>
    <pc:docChg chg="modSld">
      <pc:chgData name="Lee, Salina (MEDJCT)" userId="026a03f6-489c-4188-a66f-d49dd67ade8d" providerId="ADAL" clId="{1EA2B40C-1F30-4FC4-9A80-2B6EBE0AC9D3}" dt="2019-10-23T21:30:27.987" v="75"/>
      <pc:docMkLst>
        <pc:docMk/>
      </pc:docMkLst>
      <pc:sldChg chg="addSp delSp modSp">
        <pc:chgData name="Lee, Salina (MEDJCT)" userId="026a03f6-489c-4188-a66f-d49dd67ade8d" providerId="ADAL" clId="{1EA2B40C-1F30-4FC4-9A80-2B6EBE0AC9D3}" dt="2019-10-23T21:29:26.128" v="70" actId="478"/>
        <pc:sldMkLst>
          <pc:docMk/>
          <pc:sldMk cId="819210415" sldId="256"/>
        </pc:sldMkLst>
        <pc:spChg chg="del mod">
          <ac:chgData name="Lee, Salina (MEDJCT)" userId="026a03f6-489c-4188-a66f-d49dd67ade8d" providerId="ADAL" clId="{1EA2B40C-1F30-4FC4-9A80-2B6EBE0AC9D3}" dt="2019-10-23T21:29:20.449" v="69" actId="478"/>
          <ac:spMkLst>
            <pc:docMk/>
            <pc:sldMk cId="819210415" sldId="256"/>
            <ac:spMk id="3" creationId="{FDF0D080-CEB5-464C-B727-7F6BDAA53BEB}"/>
          </ac:spMkLst>
        </pc:spChg>
        <pc:spChg chg="add mod">
          <ac:chgData name="Lee, Salina (MEDJCT)" userId="026a03f6-489c-4188-a66f-d49dd67ade8d" providerId="ADAL" clId="{1EA2B40C-1F30-4FC4-9A80-2B6EBE0AC9D3}" dt="2019-10-23T21:28:57.600" v="54" actId="113"/>
          <ac:spMkLst>
            <pc:docMk/>
            <pc:sldMk cId="819210415" sldId="256"/>
            <ac:spMk id="5" creationId="{0F4B2581-F4BA-4C20-8C2B-E04AEC4756D1}"/>
          </ac:spMkLst>
        </pc:spChg>
        <pc:spChg chg="add del mod">
          <ac:chgData name="Lee, Salina (MEDJCT)" userId="026a03f6-489c-4188-a66f-d49dd67ade8d" providerId="ADAL" clId="{1EA2B40C-1F30-4FC4-9A80-2B6EBE0AC9D3}" dt="2019-10-23T21:29:26.128" v="70" actId="478"/>
          <ac:spMkLst>
            <pc:docMk/>
            <pc:sldMk cId="819210415" sldId="256"/>
            <ac:spMk id="6" creationId="{54F6E9A5-664F-434D-B471-13B219E7D723}"/>
          </ac:spMkLst>
        </pc:spChg>
      </pc:sldChg>
      <pc:sldChg chg="modSp">
        <pc:chgData name="Lee, Salina (MEDJCT)" userId="026a03f6-489c-4188-a66f-d49dd67ade8d" providerId="ADAL" clId="{1EA2B40C-1F30-4FC4-9A80-2B6EBE0AC9D3}" dt="2019-10-23T21:29:39.024" v="71"/>
        <pc:sldMkLst>
          <pc:docMk/>
          <pc:sldMk cId="3697179303" sldId="257"/>
        </pc:sldMkLst>
        <pc:spChg chg="mod">
          <ac:chgData name="Lee, Salina (MEDJCT)" userId="026a03f6-489c-4188-a66f-d49dd67ade8d" providerId="ADAL" clId="{1EA2B40C-1F30-4FC4-9A80-2B6EBE0AC9D3}" dt="2019-10-23T21:29:39.024" v="71"/>
          <ac:spMkLst>
            <pc:docMk/>
            <pc:sldMk cId="3697179303" sldId="257"/>
            <ac:spMk id="3" creationId="{8BD1304C-5CF3-DD42-9C4C-63DEB9C53B29}"/>
          </ac:spMkLst>
        </pc:spChg>
      </pc:sldChg>
      <pc:sldChg chg="modSp">
        <pc:chgData name="Lee, Salina (MEDJCT)" userId="026a03f6-489c-4188-a66f-d49dd67ade8d" providerId="ADAL" clId="{1EA2B40C-1F30-4FC4-9A80-2B6EBE0AC9D3}" dt="2019-10-23T21:30:00.240" v="72"/>
        <pc:sldMkLst>
          <pc:docMk/>
          <pc:sldMk cId="2820194404" sldId="260"/>
        </pc:sldMkLst>
        <pc:spChg chg="mod">
          <ac:chgData name="Lee, Salina (MEDJCT)" userId="026a03f6-489c-4188-a66f-d49dd67ade8d" providerId="ADAL" clId="{1EA2B40C-1F30-4FC4-9A80-2B6EBE0AC9D3}" dt="2019-10-23T21:30:00.240" v="72"/>
          <ac:spMkLst>
            <pc:docMk/>
            <pc:sldMk cId="2820194404" sldId="260"/>
            <ac:spMk id="6" creationId="{131F4099-3852-3F4E-B09B-2A2106D8ACF5}"/>
          </ac:spMkLst>
        </pc:spChg>
      </pc:sldChg>
      <pc:sldChg chg="modSp">
        <pc:chgData name="Lee, Salina (MEDJCT)" userId="026a03f6-489c-4188-a66f-d49dd67ade8d" providerId="ADAL" clId="{1EA2B40C-1F30-4FC4-9A80-2B6EBE0AC9D3}" dt="2019-10-23T21:30:27.987" v="75"/>
        <pc:sldMkLst>
          <pc:docMk/>
          <pc:sldMk cId="291329143" sldId="261"/>
        </pc:sldMkLst>
        <pc:spChg chg="mod">
          <ac:chgData name="Lee, Salina (MEDJCT)" userId="026a03f6-489c-4188-a66f-d49dd67ade8d" providerId="ADAL" clId="{1EA2B40C-1F30-4FC4-9A80-2B6EBE0AC9D3}" dt="2019-10-23T21:30:27.987" v="75"/>
          <ac:spMkLst>
            <pc:docMk/>
            <pc:sldMk cId="291329143" sldId="261"/>
            <ac:spMk id="3" creationId="{BEF586B1-0CE9-D04E-968C-54369ECA4158}"/>
          </ac:spMkLst>
        </pc:spChg>
      </pc:sldChg>
      <pc:sldChg chg="modSp">
        <pc:chgData name="Lee, Salina (MEDJCT)" userId="026a03f6-489c-4188-a66f-d49dd67ade8d" providerId="ADAL" clId="{1EA2B40C-1F30-4FC4-9A80-2B6EBE0AC9D3}" dt="2019-10-23T21:30:18.018" v="74"/>
        <pc:sldMkLst>
          <pc:docMk/>
          <pc:sldMk cId="158440658" sldId="262"/>
        </pc:sldMkLst>
        <pc:spChg chg="mod">
          <ac:chgData name="Lee, Salina (MEDJCT)" userId="026a03f6-489c-4188-a66f-d49dd67ade8d" providerId="ADAL" clId="{1EA2B40C-1F30-4FC4-9A80-2B6EBE0AC9D3}" dt="2019-10-23T21:30:18.018" v="74"/>
          <ac:spMkLst>
            <pc:docMk/>
            <pc:sldMk cId="158440658" sldId="262"/>
            <ac:spMk id="3" creationId="{BEF586B1-0CE9-D04E-968C-54369ECA4158}"/>
          </ac:spMkLst>
        </pc:spChg>
      </pc:sldChg>
      <pc:sldChg chg="modSp">
        <pc:chgData name="Lee, Salina (MEDJCT)" userId="026a03f6-489c-4188-a66f-d49dd67ade8d" providerId="ADAL" clId="{1EA2B40C-1F30-4FC4-9A80-2B6EBE0AC9D3}" dt="2019-10-23T21:30:08.135" v="73"/>
        <pc:sldMkLst>
          <pc:docMk/>
          <pc:sldMk cId="1225547504" sldId="263"/>
        </pc:sldMkLst>
        <pc:spChg chg="mod">
          <ac:chgData name="Lee, Salina (MEDJCT)" userId="026a03f6-489c-4188-a66f-d49dd67ade8d" providerId="ADAL" clId="{1EA2B40C-1F30-4FC4-9A80-2B6EBE0AC9D3}" dt="2019-10-23T21:30:08.135" v="73"/>
          <ac:spMkLst>
            <pc:docMk/>
            <pc:sldMk cId="1225547504" sldId="263"/>
            <ac:spMk id="3" creationId="{BEF586B1-0CE9-D04E-968C-54369ECA415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2A-2440-8A2F-B972539BA927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2A-2440-8A2F-B972539BA9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2A-2440-8A2F-B972539BA9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D2A-2440-8A2F-B972539BA927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2A-2440-8A2F-B972539BA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75675875145191251"/>
          <c:y val="9.904911896274271E-2"/>
          <c:w val="0.14902805118110199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DA-8F49-8C54-AA9DF4F87D9B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DA-8F49-8C54-AA9DF4F87D9B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7DA-8F49-8C54-AA9DF4F87D9B}"/>
                </c:ext>
              </c:extLst>
            </c:dLbl>
            <c:dLbl>
              <c:idx val="8"/>
              <c:layout>
                <c:manualLayout>
                  <c:x val="-7.1894594304114802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DA-8F49-8C54-AA9DF4F87D9B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DA-8F49-8C54-AA9DF4F87D9B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DA-8F49-8C54-AA9DF4F87D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rgbClr val="799D49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DA-8F49-8C54-AA9DF4F87D9B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DA-8F49-8C54-AA9DF4F87D9B}"/>
                </c:ext>
              </c:extLst>
            </c:dLbl>
            <c:dLbl>
              <c:idx val="7"/>
              <c:layout>
                <c:manualLayout>
                  <c:x val="-7.5913546780742203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DA-8F49-8C54-AA9DF4F87D9B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DA-8F49-8C54-AA9DF4F87D9B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7DA-8F49-8C54-AA9DF4F87D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745704933279501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DA-8F49-8C54-AA9DF4F87D9B}"/>
                </c:ext>
              </c:extLst>
            </c:dLbl>
            <c:dLbl>
              <c:idx val="3"/>
              <c:layout>
                <c:manualLayout>
                  <c:x val="0"/>
                  <c:y val="-0.17930699173678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DA-8F49-8C54-AA9DF4F87D9B}"/>
                </c:ext>
              </c:extLst>
            </c:dLbl>
            <c:dLbl>
              <c:idx val="6"/>
              <c:layout>
                <c:manualLayout>
                  <c:x val="-2.34914098665585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7DA-8F49-8C54-AA9DF4F87D9B}"/>
                </c:ext>
              </c:extLst>
            </c:dLbl>
            <c:dLbl>
              <c:idx val="9"/>
              <c:layout>
                <c:manualLayout>
                  <c:x val="-1.1745704933280199E-3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7DA-8F49-8C54-AA9DF4F87D9B}"/>
                </c:ext>
              </c:extLst>
            </c:dLbl>
            <c:dLbl>
              <c:idx val="12"/>
              <c:layout>
                <c:manualLayout>
                  <c:x val="1.1745704933277599E-3"/>
                  <c:y val="-0.1683443344749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7DA-8F49-8C54-AA9DF4F87D9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4772384"/>
        <c:axId val="784774160"/>
      </c:barChart>
      <c:catAx>
        <c:axId val="784772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4774160"/>
        <c:crosses val="autoZero"/>
        <c:auto val="1"/>
        <c:lblAlgn val="ctr"/>
        <c:lblOffset val="100"/>
        <c:noMultiLvlLbl val="0"/>
      </c:catAx>
      <c:valAx>
        <c:axId val="784774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477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3965639466234471E-2"/>
          <c:y val="7.1694915290813621E-2"/>
          <c:w val="0.19558238398081099"/>
          <c:h val="0.19106072766246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5E7B1C-4F63-904B-B05E-EE969620763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9DA842-2701-C64F-81EF-40F32EDF68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2859" y="0"/>
            <a:ext cx="12214859" cy="12505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658CD32-84BA-E54E-8D59-05B0E39CD8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563"/>
          <a:stretch/>
        </p:blipFill>
        <p:spPr>
          <a:xfrm>
            <a:off x="10100989" y="354949"/>
            <a:ext cx="1514394" cy="540677"/>
          </a:xfrm>
          <a:prstGeom prst="rect">
            <a:avLst/>
          </a:prstGeom>
        </p:spPr>
      </p:pic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8133" y="2508337"/>
            <a:ext cx="11017250" cy="1015663"/>
          </a:xfrm>
          <a:prstGeom prst="rect">
            <a:avLst/>
          </a:prstGeom>
        </p:spPr>
        <p:txBody>
          <a:bodyPr/>
          <a:lstStyle>
            <a:lvl1pPr algn="ctr">
              <a:defRPr sz="6600" b="1" i="0" spc="-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D6ED2C-1320-460E-8FC9-60CD49C43577}"/>
              </a:ext>
            </a:extLst>
          </p:cNvPr>
          <p:cNvSpPr/>
          <p:nvPr userDrawn="1"/>
        </p:nvSpPr>
        <p:spPr>
          <a:xfrm>
            <a:off x="10273553" y="5916706"/>
            <a:ext cx="1685365" cy="5863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709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102A18F-55B1-E442-A0DC-38585E427C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2859" y="0"/>
            <a:ext cx="12214859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AD3311-B88E-A046-AD0A-8A93B19929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9B7B67-CFF0-D448-BA3D-5AED19BF09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354" y="2816319"/>
            <a:ext cx="11007271" cy="1325563"/>
          </a:xfrm>
          <a:prstGeom prst="rect">
            <a:avLst/>
          </a:prstGeom>
        </p:spPr>
        <p:txBody>
          <a:bodyPr/>
          <a:lstStyle>
            <a:lvl1pPr algn="ctr">
              <a:defRPr sz="6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(V2)</a:t>
            </a:r>
          </a:p>
        </p:txBody>
      </p:sp>
    </p:spTree>
    <p:extLst>
      <p:ext uri="{BB962C8B-B14F-4D97-AF65-F5344CB8AC3E}">
        <p14:creationId xmlns:p14="http://schemas.microsoft.com/office/powerpoint/2010/main" val="143016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E0E0FE97-4D95-724C-A2F2-CA5B20E31D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97354" y="6058038"/>
            <a:ext cx="526142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C8562D1-EF11-924D-9D31-DA7A7ECD9B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7443"/>
          <a:stretch/>
        </p:blipFill>
        <p:spPr>
          <a:xfrm>
            <a:off x="10641305" y="5854391"/>
            <a:ext cx="1254860" cy="81781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87375" y="1588144"/>
            <a:ext cx="11017249" cy="221599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Arial" charset="0"/>
              <a:buChar char="•"/>
              <a:defRPr sz="24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7354" y="441325"/>
            <a:ext cx="9903498" cy="76528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800" b="1" i="0">
                <a:solidFill>
                  <a:schemeClr val="accent1"/>
                </a:solidFill>
                <a:latin typeface="+mj-lt"/>
                <a:ea typeface="Avenir Black" panose="02000503020000020003" pitchFamily="2" charset="0"/>
                <a:cs typeface="Arial" charset="0"/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4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10EE253-0967-1F41-994F-BFC702C8B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97354" y="6058038"/>
            <a:ext cx="526142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7F98D-BE2A-134C-A68D-87C3CF96CA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0125" y="473478"/>
            <a:ext cx="7652321" cy="615553"/>
          </a:xfrm>
          <a:prstGeom prst="rect">
            <a:avLst/>
          </a:prstGeom>
        </p:spPr>
        <p:txBody>
          <a:bodyPr anchor="ctr"/>
          <a:lstStyle>
            <a:lvl1pPr algn="ctr">
              <a:defRPr sz="380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1D4AC-5108-824A-B347-0098526329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270125" y="1844675"/>
            <a:ext cx="7651750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304AB2-6302-42D5-B742-86B41A853D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7443"/>
          <a:stretch/>
        </p:blipFill>
        <p:spPr>
          <a:xfrm>
            <a:off x="10641305" y="5854391"/>
            <a:ext cx="1254860" cy="8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8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7C82923-73EA-2D48-9ABF-1630384E1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7354" y="6058038"/>
            <a:ext cx="526142" cy="49359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E9F48D-DF30-4386-B944-7D02739F41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7443"/>
          <a:stretch/>
        </p:blipFill>
        <p:spPr>
          <a:xfrm>
            <a:off x="10641305" y="5854391"/>
            <a:ext cx="1254860" cy="8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0" r:id="rId3"/>
    <p:sldLayoutId id="2147483686" r:id="rId4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  <p15:guide id="5" pos="370" userDrawn="1">
          <p15:clr>
            <a:srgbClr val="F26B43"/>
          </p15:clr>
        </p15:guide>
        <p15:guide id="6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63BB0B-6C53-C64C-8BD3-B8F2E43EDAE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D2157F-DCE6-2B4A-837F-7D7E8FF8E142}"/>
              </a:ext>
            </a:extLst>
          </p:cNvPr>
          <p:cNvSpPr txBox="1"/>
          <p:nvPr/>
        </p:nvSpPr>
        <p:spPr>
          <a:xfrm>
            <a:off x="3131820" y="5873372"/>
            <a:ext cx="819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* Note the logos in top </a:t>
            </a:r>
            <a:r>
              <a:rPr lang="en-US" dirty="0" err="1"/>
              <a:t>colour</a:t>
            </a:r>
            <a:r>
              <a:rPr lang="en-US" dirty="0"/>
              <a:t> blocking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4B2581-F4BA-4C20-8C2B-E04AEC4756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523109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6600" b="1" spc="-150" dirty="0">
                <a:solidFill>
                  <a:schemeClr val="accent1"/>
                </a:solidFill>
              </a:rPr>
              <a:t>TITLE SLIDE</a:t>
            </a:r>
          </a:p>
        </p:txBody>
      </p:sp>
    </p:spTree>
    <p:extLst>
      <p:ext uri="{BB962C8B-B14F-4D97-AF65-F5344CB8AC3E}">
        <p14:creationId xmlns:p14="http://schemas.microsoft.com/office/powerpoint/2010/main" val="81921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41F04A-7600-0B49-9D55-82BDDDDAB6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8B43B3-927F-394E-BD46-0DB972C87ED6}"/>
              </a:ext>
            </a:extLst>
          </p:cNvPr>
          <p:cNvSpPr txBox="1"/>
          <p:nvPr/>
        </p:nvSpPr>
        <p:spPr>
          <a:xfrm>
            <a:off x="1725930" y="4141882"/>
            <a:ext cx="8195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*Note the logos in the bottom corner. </a:t>
            </a:r>
          </a:p>
          <a:p>
            <a:pPr algn="r"/>
            <a:r>
              <a:rPr lang="en-US" dirty="0"/>
              <a:t>Could also be used as the title page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D1304C-5CF3-DD42-9C4C-63DEB9C5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BREAK SLIDE</a:t>
            </a:r>
          </a:p>
        </p:txBody>
      </p:sp>
    </p:spTree>
    <p:extLst>
      <p:ext uri="{BB962C8B-B14F-4D97-AF65-F5344CB8AC3E}">
        <p14:creationId xmlns:p14="http://schemas.microsoft.com/office/powerpoint/2010/main" val="369717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D14257-CF18-5A42-A890-C0607A7581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0710C-C201-394F-941F-5480BF3038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for basic content</a:t>
            </a:r>
          </a:p>
          <a:p>
            <a:pPr marL="0" indent="0">
              <a:buNone/>
            </a:pPr>
            <a:r>
              <a:rPr lang="en-US" dirty="0"/>
              <a:t>Could be used for bullets, or not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819301-A1F2-8E49-807B-71EEB354F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354" y="441325"/>
            <a:ext cx="11017248" cy="76528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CONTENT SLIDE</a:t>
            </a:r>
          </a:p>
        </p:txBody>
      </p:sp>
    </p:spTree>
    <p:extLst>
      <p:ext uri="{BB962C8B-B14F-4D97-AF65-F5344CB8AC3E}">
        <p14:creationId xmlns:p14="http://schemas.microsoft.com/office/powerpoint/2010/main" val="146860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CDAC2D-AABC-1C4A-953F-EFEB7F7B27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289D1-0341-624D-8909-399E081E10D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31F4099-3852-3F4E-B09B-2A2106D8A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MULTI-PURPOSE SLIDE</a:t>
            </a:r>
          </a:p>
        </p:txBody>
      </p:sp>
    </p:spTree>
    <p:extLst>
      <p:ext uri="{BB962C8B-B14F-4D97-AF65-F5344CB8AC3E}">
        <p14:creationId xmlns:p14="http://schemas.microsoft.com/office/powerpoint/2010/main" val="282019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4" title="Example Table ">
            <a:extLst>
              <a:ext uri="{FF2B5EF4-FFF2-40B4-BE49-F238E27FC236}">
                <a16:creationId xmlns:a16="http://schemas.microsoft.com/office/drawing/2014/main" id="{6ACAF423-2C78-DA46-9281-D9533623E8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746631"/>
              </p:ext>
            </p:extLst>
          </p:nvPr>
        </p:nvGraphicFramePr>
        <p:xfrm>
          <a:off x="2270125" y="1921780"/>
          <a:ext cx="8128000" cy="33173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LOREM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DERGUIT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DOROLIS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BIPSUM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SINUGHUT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3.9%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Ipsum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100.2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99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Dolorus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106.2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76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189.3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7.9%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Solures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176.6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26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3.5%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Loresuior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165.4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Dolorus</a:t>
                      </a:r>
                      <a:r>
                        <a:rPr lang="en-US" sz="1400" baseline="0" dirty="0"/>
                        <a:t> 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TABLE</a:t>
            </a:r>
          </a:p>
        </p:txBody>
      </p:sp>
    </p:spTree>
    <p:extLst>
      <p:ext uri="{BB962C8B-B14F-4D97-AF65-F5344CB8AC3E}">
        <p14:creationId xmlns:p14="http://schemas.microsoft.com/office/powerpoint/2010/main" val="122554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ontent Placeholder 8" title="Pie Chart">
            <a:extLst>
              <a:ext uri="{FF2B5EF4-FFF2-40B4-BE49-F238E27FC236}">
                <a16:creationId xmlns:a16="http://schemas.microsoft.com/office/drawing/2014/main" id="{88903907-FCC7-7749-8F51-FACDB45A62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045167"/>
              </p:ext>
            </p:extLst>
          </p:nvPr>
        </p:nvGraphicFramePr>
        <p:xfrm>
          <a:off x="597354" y="1670921"/>
          <a:ext cx="10812463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15844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5" title="Chart 1">
            <a:extLst>
              <a:ext uri="{FF2B5EF4-FFF2-40B4-BE49-F238E27FC236}">
                <a16:creationId xmlns:a16="http://schemas.microsoft.com/office/drawing/2014/main" id="{7992CEC5-73ED-0A41-A1BF-BF83817B9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331664"/>
              </p:ext>
            </p:extLst>
          </p:nvPr>
        </p:nvGraphicFramePr>
        <p:xfrm>
          <a:off x="597354" y="1338323"/>
          <a:ext cx="10812463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291329143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Blue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13385C"/>
      </a:accent1>
      <a:accent2>
        <a:srgbClr val="789C49"/>
      </a:accent2>
      <a:accent3>
        <a:srgbClr val="4040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9CB5DE-4681-43D6-A25B-6E805BBC45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2A9EF3-B706-42BE-9348-4D3D03A2B14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2B175F-9A7A-4A4A-B865-16363A7662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100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MEDG</vt:lpstr>
      <vt:lpstr>TITLE SLIDE</vt:lpstr>
      <vt:lpstr>SECTION BREAK SLIDE</vt:lpstr>
      <vt:lpstr>CONTENT SLIDE</vt:lpstr>
      <vt:lpstr>MULTI-PURPOSE SLIDE</vt:lpstr>
      <vt:lpstr>INSERT TABLE</vt:lpstr>
      <vt:lpstr>INSERT GRAPH</vt:lpstr>
      <vt:lpstr>INSERT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Vandenberg, Geoffrey (TOR-FCB)</dc:creator>
  <cp:lastModifiedBy>Diepen, Jamey (MEDJCT)</cp:lastModifiedBy>
  <cp:revision>109</cp:revision>
  <cp:lastPrinted>2018-01-19T18:14:48Z</cp:lastPrinted>
  <dcterms:created xsi:type="dcterms:W3CDTF">2018-01-29T16:46:11Z</dcterms:created>
  <dcterms:modified xsi:type="dcterms:W3CDTF">2022-06-07T20:22:13Z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15800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2019-10-23T21:31:04.9839682Z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370448af-917b-42ab-8b05-16b050636c01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