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87" r:id="rId5"/>
    <p:sldId id="286" r:id="rId6"/>
    <p:sldId id="280" r:id="rId7"/>
    <p:sldId id="282" r:id="rId8"/>
    <p:sldId id="28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69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  <p:cmAuthor id="2" name="Angre, Nishant (TOR-FUE)" initials="AN(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  <a:srgbClr val="F2F2F2"/>
    <a:srgbClr val="799D49"/>
    <a:srgbClr val="DF4810"/>
    <a:srgbClr val="761E00"/>
    <a:srgbClr val="9D2901"/>
    <a:srgbClr val="A53D1B"/>
    <a:srgbClr val="D0D0D2"/>
    <a:srgbClr val="977CA5"/>
    <a:srgbClr val="755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4E9FD4-6D87-401F-8A37-BF3B749E144B}" v="3" dt="2022-06-08T16:35:14.185"/>
  </p1510:revLst>
</p1510:revInfo>
</file>

<file path=ppt/tableStyles.xml><?xml version="1.0" encoding="utf-8"?>
<a:tblStyleLst xmlns:a="http://schemas.openxmlformats.org/drawingml/2006/main" def="{21E4AEA4-8DFA-4A89-87EB-49C32662AFE0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58" autoAdjust="0"/>
    <p:restoredTop sz="86482" autoAdjust="0"/>
  </p:normalViewPr>
  <p:slideViewPr>
    <p:cSldViewPr snapToGrid="0" snapToObjects="1">
      <p:cViewPr varScale="1">
        <p:scale>
          <a:sx n="60" d="100"/>
          <a:sy n="60" d="100"/>
        </p:scale>
        <p:origin x="588" y="66"/>
      </p:cViewPr>
      <p:guideLst>
        <p:guide orient="horz" pos="3997"/>
        <p:guide pos="69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261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, Salina (MEDJCT)" userId="026a03f6-489c-4188-a66f-d49dd67ade8d" providerId="ADAL" clId="{FD39D229-CA3D-4487-BDEB-4ED48F082C7F}"/>
    <pc:docChg chg="modSld">
      <pc:chgData name="Lee, Salina (MEDJCT)" userId="026a03f6-489c-4188-a66f-d49dd67ade8d" providerId="ADAL" clId="{FD39D229-CA3D-4487-BDEB-4ED48F082C7F}" dt="2022-06-08T19:15:55.909" v="1" actId="20577"/>
      <pc:docMkLst>
        <pc:docMk/>
      </pc:docMkLst>
      <pc:sldChg chg="modSp mod">
        <pc:chgData name="Lee, Salina (MEDJCT)" userId="026a03f6-489c-4188-a66f-d49dd67ade8d" providerId="ADAL" clId="{FD39D229-CA3D-4487-BDEB-4ED48F082C7F}" dt="2022-06-08T19:15:55.909" v="1" actId="20577"/>
        <pc:sldMkLst>
          <pc:docMk/>
          <pc:sldMk cId="659892008" sldId="287"/>
        </pc:sldMkLst>
        <pc:spChg chg="mod">
          <ac:chgData name="Lee, Salina (MEDJCT)" userId="026a03f6-489c-4188-a66f-d49dd67ade8d" providerId="ADAL" clId="{FD39D229-CA3D-4487-BDEB-4ED48F082C7F}" dt="2022-06-08T19:15:55.909" v="1" actId="20577"/>
          <ac:spMkLst>
            <pc:docMk/>
            <pc:sldMk cId="659892008" sldId="287"/>
            <ac:spMk id="4" creationId="{73FBB475-7281-4153-ACBD-8F2BEA8CAAB6}"/>
          </ac:spMkLst>
        </pc:spChg>
      </pc:sldChg>
    </pc:docChg>
  </pc:docChgLst>
  <pc:docChgLst>
    <pc:chgData name="Lee, Salina (MEDJCT)" userId="026a03f6-489c-4188-a66f-d49dd67ade8d" providerId="ADAL" clId="{5F3F6EE1-D8E7-4B3D-A4D0-9296B53E1D98}"/>
    <pc:docChg chg="modSld">
      <pc:chgData name="Lee, Salina (MEDJCT)" userId="026a03f6-489c-4188-a66f-d49dd67ade8d" providerId="ADAL" clId="{5F3F6EE1-D8E7-4B3D-A4D0-9296B53E1D98}" dt="2019-10-25T19:18:31.817" v="302" actId="478"/>
      <pc:docMkLst>
        <pc:docMk/>
      </pc:docMkLst>
      <pc:sldChg chg="addSp delSp modSp">
        <pc:chgData name="Lee, Salina (MEDJCT)" userId="026a03f6-489c-4188-a66f-d49dd67ade8d" providerId="ADAL" clId="{5F3F6EE1-D8E7-4B3D-A4D0-9296B53E1D98}" dt="2019-10-25T19:15:54.935" v="237" actId="478"/>
        <pc:sldMkLst>
          <pc:docMk/>
          <pc:sldMk cId="3306153831" sldId="280"/>
        </pc:sldMkLst>
        <pc:spChg chg="del">
          <ac:chgData name="Lee, Salina (MEDJCT)" userId="026a03f6-489c-4188-a66f-d49dd67ade8d" providerId="ADAL" clId="{5F3F6EE1-D8E7-4B3D-A4D0-9296B53E1D98}" dt="2019-10-25T19:15:45.672" v="236" actId="478"/>
          <ac:spMkLst>
            <pc:docMk/>
            <pc:sldMk cId="3306153831" sldId="280"/>
            <ac:spMk id="3" creationId="{D44F2017-A0C2-3943-81EE-F533665388C6}"/>
          </ac:spMkLst>
        </pc:spChg>
        <pc:spChg chg="add mod">
          <ac:chgData name="Lee, Salina (MEDJCT)" userId="026a03f6-489c-4188-a66f-d49dd67ade8d" providerId="ADAL" clId="{5F3F6EE1-D8E7-4B3D-A4D0-9296B53E1D98}" dt="2019-10-25T19:15:41.494" v="235" actId="14100"/>
          <ac:spMkLst>
            <pc:docMk/>
            <pc:sldMk cId="3306153831" sldId="280"/>
            <ac:spMk id="4" creationId="{ED15BEE3-F69F-4424-8063-0D3BC46236F6}"/>
          </ac:spMkLst>
        </pc:spChg>
        <pc:spChg chg="add del mod">
          <ac:chgData name="Lee, Salina (MEDJCT)" userId="026a03f6-489c-4188-a66f-d49dd67ade8d" providerId="ADAL" clId="{5F3F6EE1-D8E7-4B3D-A4D0-9296B53E1D98}" dt="2019-10-25T19:15:54.935" v="237" actId="478"/>
          <ac:spMkLst>
            <pc:docMk/>
            <pc:sldMk cId="3306153831" sldId="280"/>
            <ac:spMk id="5" creationId="{FE337FC2-A529-4074-8ACF-3D7D8F126F4A}"/>
          </ac:spMkLst>
        </pc:spChg>
      </pc:sldChg>
      <pc:sldChg chg="addSp delSp modSp">
        <pc:chgData name="Lee, Salina (MEDJCT)" userId="026a03f6-489c-4188-a66f-d49dd67ade8d" providerId="ADAL" clId="{5F3F6EE1-D8E7-4B3D-A4D0-9296B53E1D98}" dt="2019-10-25T19:17:38.520" v="276" actId="14100"/>
        <pc:sldMkLst>
          <pc:docMk/>
          <pc:sldMk cId="1382582644" sldId="282"/>
        </pc:sldMkLst>
        <pc:spChg chg="add mod">
          <ac:chgData name="Lee, Salina (MEDJCT)" userId="026a03f6-489c-4188-a66f-d49dd67ade8d" providerId="ADAL" clId="{5F3F6EE1-D8E7-4B3D-A4D0-9296B53E1D98}" dt="2019-10-25T19:17:38.520" v="276" actId="14100"/>
          <ac:spMkLst>
            <pc:docMk/>
            <pc:sldMk cId="1382582644" sldId="282"/>
            <ac:spMk id="3" creationId="{BC14429A-8202-4BB1-ACEB-FB5ABAB885D5}"/>
          </ac:spMkLst>
        </pc:spChg>
        <pc:spChg chg="del">
          <ac:chgData name="Lee, Salina (MEDJCT)" userId="026a03f6-489c-4188-a66f-d49dd67ade8d" providerId="ADAL" clId="{5F3F6EE1-D8E7-4B3D-A4D0-9296B53E1D98}" dt="2019-10-25T19:17:29.290" v="274" actId="478"/>
          <ac:spMkLst>
            <pc:docMk/>
            <pc:sldMk cId="1382582644" sldId="282"/>
            <ac:spMk id="4" creationId="{2581C6C7-82EC-7D47-9100-B2BA3299B16E}"/>
          </ac:spMkLst>
        </pc:spChg>
        <pc:spChg chg="add del mod">
          <ac:chgData name="Lee, Salina (MEDJCT)" userId="026a03f6-489c-4188-a66f-d49dd67ade8d" providerId="ADAL" clId="{5F3F6EE1-D8E7-4B3D-A4D0-9296B53E1D98}" dt="2019-10-25T19:17:32.009" v="275" actId="478"/>
          <ac:spMkLst>
            <pc:docMk/>
            <pc:sldMk cId="1382582644" sldId="282"/>
            <ac:spMk id="5" creationId="{5C7833B4-C647-412D-AD35-47E1F0167953}"/>
          </ac:spMkLst>
        </pc:spChg>
      </pc:sldChg>
      <pc:sldChg chg="addSp delSp modSp">
        <pc:chgData name="Lee, Salina (MEDJCT)" userId="026a03f6-489c-4188-a66f-d49dd67ade8d" providerId="ADAL" clId="{5F3F6EE1-D8E7-4B3D-A4D0-9296B53E1D98}" dt="2019-10-25T19:18:31.817" v="302" actId="478"/>
        <pc:sldMkLst>
          <pc:docMk/>
          <pc:sldMk cId="4111483473" sldId="284"/>
        </pc:sldMkLst>
        <pc:spChg chg="add mod">
          <ac:chgData name="Lee, Salina (MEDJCT)" userId="026a03f6-489c-4188-a66f-d49dd67ade8d" providerId="ADAL" clId="{5F3F6EE1-D8E7-4B3D-A4D0-9296B53E1D98}" dt="2019-10-25T19:18:20.112" v="300" actId="207"/>
          <ac:spMkLst>
            <pc:docMk/>
            <pc:sldMk cId="4111483473" sldId="284"/>
            <ac:spMk id="3" creationId="{907D42C8-14A5-4DE7-8906-0F2BC438B1F5}"/>
          </ac:spMkLst>
        </pc:spChg>
        <pc:spChg chg="del">
          <ac:chgData name="Lee, Salina (MEDJCT)" userId="026a03f6-489c-4188-a66f-d49dd67ade8d" providerId="ADAL" clId="{5F3F6EE1-D8E7-4B3D-A4D0-9296B53E1D98}" dt="2019-10-25T19:18:23.563" v="301" actId="478"/>
          <ac:spMkLst>
            <pc:docMk/>
            <pc:sldMk cId="4111483473" sldId="284"/>
            <ac:spMk id="4" creationId="{9B303D05-290F-CD42-A93F-662AA2C6A94B}"/>
          </ac:spMkLst>
        </pc:spChg>
        <pc:spChg chg="add del mod">
          <ac:chgData name="Lee, Salina (MEDJCT)" userId="026a03f6-489c-4188-a66f-d49dd67ade8d" providerId="ADAL" clId="{5F3F6EE1-D8E7-4B3D-A4D0-9296B53E1D98}" dt="2019-10-25T19:18:31.817" v="302" actId="478"/>
          <ac:spMkLst>
            <pc:docMk/>
            <pc:sldMk cId="4111483473" sldId="284"/>
            <ac:spMk id="5" creationId="{016542C2-8EF8-43B4-9FA3-75EF43A254C3}"/>
          </ac:spMkLst>
        </pc:spChg>
      </pc:sldChg>
      <pc:sldChg chg="addSp delSp modSp">
        <pc:chgData name="Lee, Salina (MEDJCT)" userId="026a03f6-489c-4188-a66f-d49dd67ade8d" providerId="ADAL" clId="{5F3F6EE1-D8E7-4B3D-A4D0-9296B53E1D98}" dt="2019-10-25T19:14:36.086" v="182" actId="478"/>
        <pc:sldMkLst>
          <pc:docMk/>
          <pc:sldMk cId="659892008" sldId="287"/>
        </pc:sldMkLst>
        <pc:spChg chg="del">
          <ac:chgData name="Lee, Salina (MEDJCT)" userId="026a03f6-489c-4188-a66f-d49dd67ade8d" providerId="ADAL" clId="{5F3F6EE1-D8E7-4B3D-A4D0-9296B53E1D98}" dt="2019-10-25T19:14:27.817" v="181" actId="478"/>
          <ac:spMkLst>
            <pc:docMk/>
            <pc:sldMk cId="659892008" sldId="287"/>
            <ac:spMk id="3" creationId="{CE49CB49-318E-054E-9662-D6281AA28E85}"/>
          </ac:spMkLst>
        </pc:spChg>
        <pc:spChg chg="add mod">
          <ac:chgData name="Lee, Salina (MEDJCT)" userId="026a03f6-489c-4188-a66f-d49dd67ade8d" providerId="ADAL" clId="{5F3F6EE1-D8E7-4B3D-A4D0-9296B53E1D98}" dt="2019-10-25T19:14:23.309" v="180" actId="14100"/>
          <ac:spMkLst>
            <pc:docMk/>
            <pc:sldMk cId="659892008" sldId="287"/>
            <ac:spMk id="4" creationId="{73FBB475-7281-4153-ACBD-8F2BEA8CAAB6}"/>
          </ac:spMkLst>
        </pc:spChg>
        <pc:spChg chg="add del mod">
          <ac:chgData name="Lee, Salina (MEDJCT)" userId="026a03f6-489c-4188-a66f-d49dd67ade8d" providerId="ADAL" clId="{5F3F6EE1-D8E7-4B3D-A4D0-9296B53E1D98}" dt="2019-10-25T19:14:36.086" v="182" actId="478"/>
          <ac:spMkLst>
            <pc:docMk/>
            <pc:sldMk cId="659892008" sldId="287"/>
            <ac:spMk id="5" creationId="{196C811C-12D7-40FC-9950-030197741DC4}"/>
          </ac:spMkLst>
        </pc:spChg>
      </pc:sldChg>
    </pc:docChg>
  </pc:docChgLst>
  <pc:docChgLst>
    <pc:chgData name="Diepen, Jamey (MEDJCT)" userId="1e8b3343-d0b6-4858-95eb-387a7f96d97c" providerId="ADAL" clId="{774E9FD4-6D87-401F-8A37-BF3B749E144B}"/>
    <pc:docChg chg="custSel modMainMaster">
      <pc:chgData name="Diepen, Jamey (MEDJCT)" userId="1e8b3343-d0b6-4858-95eb-387a7f96d97c" providerId="ADAL" clId="{774E9FD4-6D87-401F-8A37-BF3B749E144B}" dt="2022-06-08T16:35:14.185" v="9"/>
      <pc:docMkLst>
        <pc:docMk/>
      </pc:docMkLst>
      <pc:sldMasterChg chg="modSldLayout">
        <pc:chgData name="Diepen, Jamey (MEDJCT)" userId="1e8b3343-d0b6-4858-95eb-387a7f96d97c" providerId="ADAL" clId="{774E9FD4-6D87-401F-8A37-BF3B749E144B}" dt="2022-06-08T16:35:14.185" v="9"/>
        <pc:sldMasterMkLst>
          <pc:docMk/>
          <pc:sldMasterMk cId="835015973" sldId="2147483660"/>
        </pc:sldMasterMkLst>
        <pc:sldLayoutChg chg="addSp delSp modSp mod">
          <pc:chgData name="Diepen, Jamey (MEDJCT)" userId="1e8b3343-d0b6-4858-95eb-387a7f96d97c" providerId="ADAL" clId="{774E9FD4-6D87-401F-8A37-BF3B749E144B}" dt="2022-06-08T16:35:10.736" v="7"/>
          <pc:sldLayoutMkLst>
            <pc:docMk/>
            <pc:sldMasterMk cId="835015973" sldId="2147483660"/>
            <pc:sldLayoutMk cId="0" sldId="2147483670"/>
          </pc:sldLayoutMkLst>
          <pc:picChg chg="add del mod">
            <ac:chgData name="Diepen, Jamey (MEDJCT)" userId="1e8b3343-d0b6-4858-95eb-387a7f96d97c" providerId="ADAL" clId="{774E9FD4-6D87-401F-8A37-BF3B749E144B}" dt="2022-06-08T16:35:10.187" v="6" actId="478"/>
            <ac:picMkLst>
              <pc:docMk/>
              <pc:sldMasterMk cId="835015973" sldId="2147483660"/>
              <pc:sldLayoutMk cId="0" sldId="2147483670"/>
              <ac:picMk id="6" creationId="{F6C86D56-2107-41A7-B302-8C0577950601}"/>
            </ac:picMkLst>
          </pc:picChg>
          <pc:picChg chg="add mod">
            <ac:chgData name="Diepen, Jamey (MEDJCT)" userId="1e8b3343-d0b6-4858-95eb-387a7f96d97c" providerId="ADAL" clId="{774E9FD4-6D87-401F-8A37-BF3B749E144B}" dt="2022-06-08T16:35:10.736" v="7"/>
            <ac:picMkLst>
              <pc:docMk/>
              <pc:sldMasterMk cId="835015973" sldId="2147483660"/>
              <pc:sldLayoutMk cId="0" sldId="2147483670"/>
              <ac:picMk id="7" creationId="{3D7F0980-FC17-4D71-AAA2-CDF11E24EB1E}"/>
            </ac:picMkLst>
          </pc:picChg>
          <pc:picChg chg="del">
            <ac:chgData name="Diepen, Jamey (MEDJCT)" userId="1e8b3343-d0b6-4858-95eb-387a7f96d97c" providerId="ADAL" clId="{774E9FD4-6D87-401F-8A37-BF3B749E144B}" dt="2022-06-08T16:35:02.964" v="4" actId="478"/>
            <ac:picMkLst>
              <pc:docMk/>
              <pc:sldMasterMk cId="835015973" sldId="2147483660"/>
              <pc:sldLayoutMk cId="0" sldId="2147483670"/>
              <ac:picMk id="13" creationId="{3E15CE9C-901F-884F-8426-2B14D9AE3406}"/>
            </ac:picMkLst>
          </pc:picChg>
        </pc:sldLayoutChg>
        <pc:sldLayoutChg chg="modSp mod">
          <pc:chgData name="Diepen, Jamey (MEDJCT)" userId="1e8b3343-d0b6-4858-95eb-387a7f96d97c" providerId="ADAL" clId="{774E9FD4-6D87-401F-8A37-BF3B749E144B}" dt="2022-06-08T16:34:40.115" v="1" actId="1076"/>
          <pc:sldLayoutMkLst>
            <pc:docMk/>
            <pc:sldMasterMk cId="835015973" sldId="2147483660"/>
            <pc:sldLayoutMk cId="3907094102" sldId="2147483674"/>
          </pc:sldLayoutMkLst>
          <pc:picChg chg="mod modCrop">
            <ac:chgData name="Diepen, Jamey (MEDJCT)" userId="1e8b3343-d0b6-4858-95eb-387a7f96d97c" providerId="ADAL" clId="{774E9FD4-6D87-401F-8A37-BF3B749E144B}" dt="2022-06-08T16:34:40.115" v="1" actId="1076"/>
            <ac:picMkLst>
              <pc:docMk/>
              <pc:sldMasterMk cId="835015973" sldId="2147483660"/>
              <pc:sldLayoutMk cId="3907094102" sldId="2147483674"/>
              <ac:picMk id="14" creationId="{F48DD1B0-A5E5-0A4D-8D19-AE04B2423FD0}"/>
            </ac:picMkLst>
          </pc:picChg>
        </pc:sldLayoutChg>
        <pc:sldLayoutChg chg="addSp delSp modSp mod">
          <pc:chgData name="Diepen, Jamey (MEDJCT)" userId="1e8b3343-d0b6-4858-95eb-387a7f96d97c" providerId="ADAL" clId="{774E9FD4-6D87-401F-8A37-BF3B749E144B}" dt="2022-06-08T16:35:14.185" v="9"/>
          <pc:sldLayoutMkLst>
            <pc:docMk/>
            <pc:sldMasterMk cId="835015973" sldId="2147483660"/>
            <pc:sldLayoutMk cId="3977459218" sldId="2147483682"/>
          </pc:sldLayoutMkLst>
          <pc:picChg chg="add mod">
            <ac:chgData name="Diepen, Jamey (MEDJCT)" userId="1e8b3343-d0b6-4858-95eb-387a7f96d97c" providerId="ADAL" clId="{774E9FD4-6D87-401F-8A37-BF3B749E144B}" dt="2022-06-08T16:35:14.185" v="9"/>
            <ac:picMkLst>
              <pc:docMk/>
              <pc:sldMasterMk cId="835015973" sldId="2147483660"/>
              <pc:sldLayoutMk cId="3977459218" sldId="2147483682"/>
              <ac:picMk id="6" creationId="{DB2D60C1-FBBA-4893-A035-D8A6A74ED426}"/>
            </ac:picMkLst>
          </pc:picChg>
          <pc:picChg chg="del">
            <ac:chgData name="Diepen, Jamey (MEDJCT)" userId="1e8b3343-d0b6-4858-95eb-387a7f96d97c" providerId="ADAL" clId="{774E9FD4-6D87-401F-8A37-BF3B749E144B}" dt="2022-06-08T16:35:13.652" v="8" actId="478"/>
            <ac:picMkLst>
              <pc:docMk/>
              <pc:sldMasterMk cId="835015973" sldId="2147483660"/>
              <pc:sldLayoutMk cId="3977459218" sldId="2147483682"/>
              <ac:picMk id="8" creationId="{8D894E10-1458-8F4B-BCCE-3E60629E359A}"/>
            </ac:picMkLst>
          </pc:picChg>
        </pc:sldLayoutChg>
        <pc:sldLayoutChg chg="modSp mod">
          <pc:chgData name="Diepen, Jamey (MEDJCT)" userId="1e8b3343-d0b6-4858-95eb-387a7f96d97c" providerId="ADAL" clId="{774E9FD4-6D87-401F-8A37-BF3B749E144B}" dt="2022-06-08T16:34:55.819" v="3" actId="1076"/>
          <pc:sldLayoutMkLst>
            <pc:docMk/>
            <pc:sldMasterMk cId="835015973" sldId="2147483660"/>
            <pc:sldLayoutMk cId="3087823612" sldId="2147483683"/>
          </pc:sldLayoutMkLst>
          <pc:picChg chg="mod modCrop">
            <ac:chgData name="Diepen, Jamey (MEDJCT)" userId="1e8b3343-d0b6-4858-95eb-387a7f96d97c" providerId="ADAL" clId="{774E9FD4-6D87-401F-8A37-BF3B749E144B}" dt="2022-06-08T16:34:55.819" v="3" actId="1076"/>
            <ac:picMkLst>
              <pc:docMk/>
              <pc:sldMasterMk cId="835015973" sldId="2147483660"/>
              <pc:sldLayoutMk cId="3087823612" sldId="2147483683"/>
              <ac:picMk id="13" creationId="{3E15CE9C-901F-884F-8426-2B14D9AE3406}"/>
            </ac:picMkLst>
          </pc:pic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430446194225706E-2"/>
          <c:y val="0.113356117597296"/>
          <c:w val="0.85246827234830902"/>
          <c:h val="0.841474951964217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Item Name 3</c:v>
                </c:pt>
              </c:strCache>
            </c:strRef>
          </c:tx>
          <c:spPr>
            <a:solidFill>
              <a:srgbClr val="40404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0.31749662023808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E7-6C4F-879A-28D1A7229631}"/>
                </c:ext>
              </c:extLst>
            </c:dLbl>
            <c:dLbl>
              <c:idx val="4"/>
              <c:layout>
                <c:manualLayout>
                  <c:x val="-2.0703933747412001E-3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E7-6C4F-879A-28D1A7229631}"/>
                </c:ext>
              </c:extLst>
            </c:dLbl>
            <c:dLbl>
              <c:idx val="5"/>
              <c:layout>
                <c:manualLayout>
                  <c:x val="4.9027327466419596E-4"/>
                  <c:y val="-0.197574771576782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charset="0"/>
                      <a:ea typeface="Arial" charset="0"/>
                      <a:cs typeface="Arial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794117647058801E-2"/>
                      <c:h val="2.59541370992554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1E7-6C4F-879A-28D1A7229631}"/>
                </c:ext>
              </c:extLst>
            </c:dLbl>
            <c:dLbl>
              <c:idx val="8"/>
              <c:layout>
                <c:manualLayout>
                  <c:x val="-7.1894594304114704E-17"/>
                  <c:y val="-0.31836100005397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E7-6C4F-879A-28D1A7229631}"/>
                </c:ext>
              </c:extLst>
            </c:dLbl>
            <c:dLbl>
              <c:idx val="11"/>
              <c:layout>
                <c:manualLayout>
                  <c:x val="0"/>
                  <c:y val="-0.385434919823447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E7-6C4F-879A-28D1A7229631}"/>
                </c:ext>
              </c:extLst>
            </c:dLbl>
            <c:dLbl>
              <c:idx val="14"/>
              <c:layout>
                <c:manualLayout>
                  <c:x val="0"/>
                  <c:y val="-0.2045412212435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E7-6C4F-879A-28D1A7229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2">
                  <c:v>17</c:v>
                </c:pt>
                <c:pt idx="5">
                  <c:v>10</c:v>
                </c:pt>
                <c:pt idx="8">
                  <c:v>17</c:v>
                </c:pt>
                <c:pt idx="11">
                  <c:v>21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E7-6C4F-879A-28D1A72296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Item Name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0.1426926592420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E7-6C4F-879A-28D1A7229631}"/>
                </c:ext>
              </c:extLst>
            </c:dLbl>
            <c:dLbl>
              <c:idx val="4"/>
              <c:layout>
                <c:manualLayout>
                  <c:x val="0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E7-6C4F-879A-28D1A7229631}"/>
                </c:ext>
              </c:extLst>
            </c:dLbl>
            <c:dLbl>
              <c:idx val="7"/>
              <c:layout>
                <c:manualLayout>
                  <c:x val="-7.5913546780742104E-17"/>
                  <c:y val="-0.1435571992172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E7-6C4F-879A-28D1A7229631}"/>
                </c:ext>
              </c:extLst>
            </c:dLbl>
            <c:dLbl>
              <c:idx val="10"/>
              <c:layout>
                <c:manualLayout>
                  <c:x val="0"/>
                  <c:y val="-0.184213160515028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1E7-6C4F-879A-28D1A7229631}"/>
                </c:ext>
              </c:extLst>
            </c:dLbl>
            <c:dLbl>
              <c:idx val="13"/>
              <c:layout>
                <c:manualLayout>
                  <c:x val="-1.51827093561481E-16"/>
                  <c:y val="-0.11510521746191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E7-6C4F-879A-28D1A7229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1">
                  <c:v>7</c:v>
                </c:pt>
                <c:pt idx="4">
                  <c:v>5</c:v>
                </c:pt>
                <c:pt idx="7">
                  <c:v>7</c:v>
                </c:pt>
                <c:pt idx="10">
                  <c:v>9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1E7-6C4F-879A-28D1A72296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Item Name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745704933279299E-3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CE-DE47-961D-3406E7EC61D2}"/>
                </c:ext>
              </c:extLst>
            </c:dLbl>
            <c:dLbl>
              <c:idx val="3"/>
              <c:layout>
                <c:manualLayout>
                  <c:x val="2.34914098665582E-3"/>
                  <c:y val="-0.16286300584408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CE-DE47-961D-3406E7EC61D2}"/>
                </c:ext>
              </c:extLst>
            </c:dLbl>
            <c:dLbl>
              <c:idx val="6"/>
              <c:layout>
                <c:manualLayout>
                  <c:x val="0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CE-DE47-961D-3406E7EC61D2}"/>
                </c:ext>
              </c:extLst>
            </c:dLbl>
            <c:dLbl>
              <c:idx val="9"/>
              <c:layout>
                <c:manualLayout>
                  <c:x val="-8.61341744813814E-17"/>
                  <c:y val="-0.334410464762718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CE-DE47-961D-3406E7EC61D2}"/>
                </c:ext>
              </c:extLst>
            </c:dLbl>
            <c:dLbl>
              <c:idx val="12"/>
              <c:layout>
                <c:manualLayout>
                  <c:x val="0"/>
                  <c:y val="-0.182047656052238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CE-DE47-961D-3406E7EC61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12</c:v>
                </c:pt>
                <c:pt idx="3">
                  <c:v>8</c:v>
                </c:pt>
                <c:pt idx="6">
                  <c:v>12</c:v>
                </c:pt>
                <c:pt idx="9">
                  <c:v>18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1E7-6C4F-879A-28D1A722963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781156912"/>
        <c:axId val="781159232"/>
      </c:barChart>
      <c:catAx>
        <c:axId val="781156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1159232"/>
        <c:crosses val="autoZero"/>
        <c:auto val="1"/>
        <c:lblAlgn val="ctr"/>
        <c:lblOffset val="100"/>
        <c:noMultiLvlLbl val="0"/>
      </c:catAx>
      <c:valAx>
        <c:axId val="7811592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115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6.6213584943323203E-2"/>
          <c:w val="0.19558238398081099"/>
          <c:h val="0.191060727662464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Avenir Book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24-DF47-AE96-55EA44F10099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724-DF47-AE96-55EA44F100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724-DF47-AE96-55EA44F1009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724-DF47-AE96-55EA44F10099}"/>
              </c:ext>
            </c:extLst>
          </c:dPt>
          <c:cat>
            <c:strRef>
              <c:f>Sheet1!$A$2:$A$5</c:f>
              <c:strCache>
                <c:ptCount val="3"/>
                <c:pt idx="0">
                  <c:v>Item Name 1</c:v>
                </c:pt>
                <c:pt idx="1">
                  <c:v>Item Name 2</c:v>
                </c:pt>
                <c:pt idx="2">
                  <c:v>Item Name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724-DF47-AE96-55EA44F100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3.0874208544526101E-2"/>
          <c:y val="0.101789794427301"/>
          <c:w val="0.23865455614728653"/>
          <c:h val="0.258366494933162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C4B26A-2701-1C41-B651-F7B4B1FB5B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63E31-BEE7-6542-B928-8A19B5B755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D961A-6A99-DA46-9216-16F637C899D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F6E77-4426-084C-93EB-A919116302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EBEFD-183B-AB4F-81EE-375B3847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379A4-1607-7440-AA04-69D9933E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08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C65E5-3648-484A-B8C4-73C9363A23B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3B7E6-9D4D-6343-8BB4-A67F026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B7E6-9D4D-6343-8BB4-A67F026A21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9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B7E6-9D4D-6343-8BB4-A67F026A21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18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B7E6-9D4D-6343-8BB4-A67F026A21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90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BEEDCDF6-563A-0F4A-87C0-B78B0B8C12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2859" y="0"/>
            <a:ext cx="12214859" cy="125057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48DD1B0-A5E5-0A4D-8D19-AE04B2423F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3426"/>
          <a:stretch/>
        </p:blipFill>
        <p:spPr>
          <a:xfrm>
            <a:off x="10017393" y="354949"/>
            <a:ext cx="1587232" cy="54067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D70CF1-6665-EE43-AAA0-927356EF5FE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4851349A-3E99-684F-99E0-9F6C75062A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863" y="2508337"/>
            <a:ext cx="11053762" cy="1015663"/>
          </a:xfrm>
          <a:prstGeom prst="rect">
            <a:avLst/>
          </a:prstGeom>
        </p:spPr>
        <p:txBody>
          <a:bodyPr/>
          <a:lstStyle>
            <a:lvl1pPr>
              <a:defRPr sz="6600" b="1" i="0" spc="-15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TITLE HERE (V2)</a:t>
            </a:r>
          </a:p>
        </p:txBody>
      </p:sp>
    </p:spTree>
    <p:extLst>
      <p:ext uri="{BB962C8B-B14F-4D97-AF65-F5344CB8AC3E}">
        <p14:creationId xmlns:p14="http://schemas.microsoft.com/office/powerpoint/2010/main" val="390709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15CE9C-901F-884F-8426-2B14D9AE34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6398"/>
          <a:stretch/>
        </p:blipFill>
        <p:spPr>
          <a:xfrm>
            <a:off x="10308970" y="5854391"/>
            <a:ext cx="1285676" cy="817819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49559A-FD8A-5B49-A60C-32A8C8B24FE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8908CB-B9B6-354D-91A0-EAA53CE81F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2859" y="0"/>
            <a:ext cx="12214859" cy="1250576"/>
          </a:xfrm>
          <a:prstGeom prst="rect">
            <a:avLst/>
          </a:prstGeom>
        </p:spPr>
      </p:pic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5298F494-228B-6244-9DFE-C0530BDA53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863" y="2508337"/>
            <a:ext cx="11053762" cy="1015663"/>
          </a:xfrm>
          <a:prstGeom prst="rect">
            <a:avLst/>
          </a:prstGeom>
        </p:spPr>
        <p:txBody>
          <a:bodyPr/>
          <a:lstStyle>
            <a:lvl1pPr>
              <a:defRPr sz="6600" b="1" i="0" spc="-15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SECTION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30878236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4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49559A-FD8A-5B49-A60C-32A8C8B24FE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550863" y="1706881"/>
            <a:ext cx="11053762" cy="221599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2"/>
              </a:buClr>
              <a:buSzPct val="70000"/>
              <a:buFont typeface="Arial" charset="0"/>
              <a:buChar char="•"/>
              <a:defRPr sz="2400" b="0" i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list items </a:t>
            </a:r>
          </a:p>
          <a:p>
            <a:pPr lvl="0"/>
            <a:r>
              <a:rPr lang="en-US" dirty="0"/>
              <a:t>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Also here</a:t>
            </a:r>
          </a:p>
          <a:p>
            <a:pPr lvl="0"/>
            <a:r>
              <a:rPr lang="en-US" dirty="0"/>
              <a:t>Maybe one more here too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0117" y="404813"/>
            <a:ext cx="11054568" cy="808311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800" b="1" i="0">
                <a:solidFill>
                  <a:schemeClr val="accent2"/>
                </a:solidFill>
                <a:latin typeface="+mj-lt"/>
                <a:ea typeface="Avenir Black" panose="02000503020000020003" pitchFamily="2" charset="0"/>
                <a:cs typeface="Arial" charset="0"/>
              </a:defRPr>
            </a:lvl1pPr>
          </a:lstStyle>
          <a:p>
            <a:r>
              <a:rPr lang="en-US" dirty="0"/>
              <a:t>INSERT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7F0980-FC17-4D71-AAA2-CDF11E24EB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6398"/>
          <a:stretch/>
        </p:blipFill>
        <p:spPr>
          <a:xfrm>
            <a:off x="10308970" y="5854391"/>
            <a:ext cx="1285676" cy="817819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84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F4575E-ADA3-8049-8E8A-D4F72A4BFD1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F955A-BF94-0A4C-9192-110FB93C4E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16050" y="1498247"/>
            <a:ext cx="9359900" cy="38782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850533-C481-AC4A-861B-25514009472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16050" y="404813"/>
            <a:ext cx="9359900" cy="615553"/>
          </a:xfrm>
          <a:prstGeom prst="rect">
            <a:avLst/>
          </a:prstGeom>
        </p:spPr>
        <p:txBody>
          <a:bodyPr/>
          <a:lstStyle>
            <a:lvl1pPr>
              <a:defRPr sz="38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CONTENT SLIDE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2D60C1-FBBA-4893-A035-D8A6A74ED4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6398"/>
          <a:stretch/>
        </p:blipFill>
        <p:spPr>
          <a:xfrm>
            <a:off x="10308970" y="5854391"/>
            <a:ext cx="1285676" cy="81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45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1B58264-FA61-0A4E-8AAF-0E2D8DDA5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7354" y="6058038"/>
            <a:ext cx="526142" cy="493592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1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3" r:id="rId2"/>
    <p:sldLayoutId id="2147483670" r:id="rId3"/>
    <p:sldLayoutId id="2147483682" r:id="rId4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342900" eaLnBrk="1" hangingPunct="1">
        <a:defRPr>
          <a:latin typeface="+mn-lt"/>
          <a:ea typeface="+mn-ea"/>
          <a:cs typeface="+mn-cs"/>
        </a:defRPr>
      </a:lvl2pPr>
      <a:lvl3pPr marL="685800" eaLnBrk="1" hangingPunct="1">
        <a:defRPr>
          <a:latin typeface="+mn-lt"/>
          <a:ea typeface="+mn-ea"/>
          <a:cs typeface="+mn-cs"/>
        </a:defRPr>
      </a:lvl3pPr>
      <a:lvl4pPr marL="1028700" eaLnBrk="1" hangingPunct="1">
        <a:defRPr>
          <a:latin typeface="+mn-lt"/>
          <a:ea typeface="+mn-ea"/>
          <a:cs typeface="+mn-cs"/>
        </a:defRPr>
      </a:lvl4pPr>
      <a:lvl5pPr marL="1371600" eaLnBrk="1" hangingPunct="1">
        <a:defRPr>
          <a:latin typeface="+mn-lt"/>
          <a:ea typeface="+mn-ea"/>
          <a:cs typeface="+mn-cs"/>
        </a:defRPr>
      </a:lvl5pPr>
      <a:lvl6pPr marL="1714500" eaLnBrk="1" hangingPunct="1">
        <a:defRPr>
          <a:latin typeface="+mn-lt"/>
          <a:ea typeface="+mn-ea"/>
          <a:cs typeface="+mn-cs"/>
        </a:defRPr>
      </a:lvl6pPr>
      <a:lvl7pPr marL="2057400" eaLnBrk="1" hangingPunct="1">
        <a:defRPr>
          <a:latin typeface="+mn-lt"/>
          <a:ea typeface="+mn-ea"/>
          <a:cs typeface="+mn-cs"/>
        </a:defRPr>
      </a:lvl7pPr>
      <a:lvl8pPr marL="2400300" eaLnBrk="1" hangingPunct="1">
        <a:defRPr>
          <a:latin typeface="+mn-lt"/>
          <a:ea typeface="+mn-ea"/>
          <a:cs typeface="+mn-cs"/>
        </a:defRPr>
      </a:lvl8pPr>
      <a:lvl9pPr marL="27432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342900" eaLnBrk="1" hangingPunct="1">
        <a:defRPr>
          <a:latin typeface="+mn-lt"/>
          <a:ea typeface="+mn-ea"/>
          <a:cs typeface="+mn-cs"/>
        </a:defRPr>
      </a:lvl2pPr>
      <a:lvl3pPr marL="685800" eaLnBrk="1" hangingPunct="1">
        <a:defRPr>
          <a:latin typeface="+mn-lt"/>
          <a:ea typeface="+mn-ea"/>
          <a:cs typeface="+mn-cs"/>
        </a:defRPr>
      </a:lvl3pPr>
      <a:lvl4pPr marL="1028700" eaLnBrk="1" hangingPunct="1">
        <a:defRPr>
          <a:latin typeface="+mn-lt"/>
          <a:ea typeface="+mn-ea"/>
          <a:cs typeface="+mn-cs"/>
        </a:defRPr>
      </a:lvl4pPr>
      <a:lvl5pPr marL="1371600" eaLnBrk="1" hangingPunct="1">
        <a:defRPr>
          <a:latin typeface="+mn-lt"/>
          <a:ea typeface="+mn-ea"/>
          <a:cs typeface="+mn-cs"/>
        </a:defRPr>
      </a:lvl5pPr>
      <a:lvl6pPr marL="1714500" eaLnBrk="1" hangingPunct="1">
        <a:defRPr>
          <a:latin typeface="+mn-lt"/>
          <a:ea typeface="+mn-ea"/>
          <a:cs typeface="+mn-cs"/>
        </a:defRPr>
      </a:lvl6pPr>
      <a:lvl7pPr marL="2057400" eaLnBrk="1" hangingPunct="1">
        <a:defRPr>
          <a:latin typeface="+mn-lt"/>
          <a:ea typeface="+mn-ea"/>
          <a:cs typeface="+mn-cs"/>
        </a:defRPr>
      </a:lvl7pPr>
      <a:lvl8pPr marL="2400300" eaLnBrk="1" hangingPunct="1">
        <a:defRPr>
          <a:latin typeface="+mn-lt"/>
          <a:ea typeface="+mn-ea"/>
          <a:cs typeface="+mn-cs"/>
        </a:defRPr>
      </a:lvl8pPr>
      <a:lvl9pPr marL="2743200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255" userDrawn="1">
          <p15:clr>
            <a:srgbClr val="F26B43"/>
          </p15:clr>
        </p15:guide>
        <p15:guide id="4" orient="horz" pos="4065" userDrawn="1">
          <p15:clr>
            <a:srgbClr val="F26B43"/>
          </p15:clr>
        </p15:guide>
        <p15:guide id="5" pos="347" userDrawn="1">
          <p15:clr>
            <a:srgbClr val="F26B43"/>
          </p15:clr>
        </p15:guide>
        <p15:guide id="6" pos="892" userDrawn="1">
          <p15:clr>
            <a:srgbClr val="F26B43"/>
          </p15:clr>
        </p15:guide>
        <p15:guide id="7" pos="7310" userDrawn="1">
          <p15:clr>
            <a:srgbClr val="F26B43"/>
          </p15:clr>
        </p15:guide>
        <p15:guide id="8" pos="67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523E09-9964-A841-85B1-1B618DD7325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3FBB475-7281-4153-ACBD-8F2BEA8CAAB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45591" y="2541397"/>
            <a:ext cx="11095545" cy="1171067"/>
          </a:xfrm>
          <a:prstGeom prst="rect">
            <a:avLst/>
          </a:prstGeom>
        </p:spPr>
        <p:txBody>
          <a:bodyPr/>
          <a:lstStyle/>
          <a:p>
            <a:r>
              <a:rPr lang="en-US" sz="6600" b="1" spc="-150" dirty="0">
                <a:solidFill>
                  <a:schemeClr val="accent2"/>
                </a:solidFill>
              </a:rPr>
              <a:t>YOUR</a:t>
            </a:r>
            <a:r>
              <a:rPr lang="en-US" sz="6600" b="1" spc="-150" baseline="0" dirty="0">
                <a:solidFill>
                  <a:schemeClr val="accent2"/>
                </a:solidFill>
              </a:rPr>
              <a:t> </a:t>
            </a:r>
            <a:r>
              <a:rPr lang="en-US" sz="6600" b="1" spc="-150" baseline="0">
                <a:solidFill>
                  <a:schemeClr val="accent2"/>
                </a:solidFill>
              </a:rPr>
              <a:t>TITLE HERE</a:t>
            </a:r>
            <a:endParaRPr lang="en-CA" sz="6600" b="1" spc="-15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892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734919-DDE2-2C4B-AF8A-B67024AF964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964A93-8BF8-754B-88F1-D613B61337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This is a list</a:t>
            </a:r>
          </a:p>
          <a:p>
            <a:pPr marL="0" indent="0">
              <a:buNone/>
            </a:pPr>
            <a:r>
              <a:rPr lang="en-US" dirty="0"/>
              <a:t>Or not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F0FE37-343F-B442-8E93-0D1E77E1E9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020456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68BC22-458C-9745-B6F2-28C1ABAD207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597354" y="6058038"/>
            <a:ext cx="526142" cy="49359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1FD0DC-0138-234D-97BC-A904A1563BD0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8" name="Content Placeholder 4" title="Example Table ">
            <a:extLst>
              <a:ext uri="{FF2B5EF4-FFF2-40B4-BE49-F238E27FC236}">
                <a16:creationId xmlns:a16="http://schemas.microsoft.com/office/drawing/2014/main" id="{063BD5A5-26F0-DC49-A91C-BE114A850CC0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86615638"/>
              </p:ext>
            </p:extLst>
          </p:nvPr>
        </p:nvGraphicFramePr>
        <p:xfrm>
          <a:off x="1416050" y="1490663"/>
          <a:ext cx="9359900" cy="331730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871980">
                  <a:extLst>
                    <a:ext uri="{9D8B030D-6E8A-4147-A177-3AD203B41FA5}">
                      <a16:colId xmlns:a16="http://schemas.microsoft.com/office/drawing/2014/main" val="1960190874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290048458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683746168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993743187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852384548"/>
                    </a:ext>
                  </a:extLst>
                </a:gridCol>
              </a:tblGrid>
              <a:tr h="552884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LOREM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DERGUIT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DOROLIS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BIPSUM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SINUGHUT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279231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3.9%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Ipsum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100.2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Ipsum 1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99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3425817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4.9%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Dolorus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106.2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Ipsum 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76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8837557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4.9%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189.3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r>
                        <a:rPr lang="en-US" sz="1400" baseline="0" dirty="0"/>
                        <a:t> 1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65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8564342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7.9%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/>
                        <a:t>Solures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176.6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r>
                        <a:rPr lang="en-US" sz="1400" baseline="0" dirty="0"/>
                        <a:t> 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26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8315844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3.5%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Loresuior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165.4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/>
                        <a:t>Dolorus</a:t>
                      </a:r>
                      <a:r>
                        <a:rPr lang="en-US" sz="1400" baseline="0" dirty="0"/>
                        <a:t> 3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65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8877341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ED15BEE3-F69F-4424-8063-0D3BC46236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23416" y="419989"/>
            <a:ext cx="9359900" cy="750443"/>
          </a:xfrm>
          <a:prstGeom prst="rect">
            <a:avLst/>
          </a:prstGeom>
        </p:spPr>
        <p:txBody>
          <a:bodyPr/>
          <a:lstStyle/>
          <a:p>
            <a:r>
              <a:rPr lang="en-CA" sz="3800" b="1" dirty="0">
                <a:solidFill>
                  <a:schemeClr val="accent2"/>
                </a:solidFill>
              </a:rPr>
              <a:t>TABLE SLIDE</a:t>
            </a:r>
          </a:p>
        </p:txBody>
      </p:sp>
    </p:spTree>
    <p:extLst>
      <p:ext uri="{BB962C8B-B14F-4D97-AF65-F5344CB8AC3E}">
        <p14:creationId xmlns:p14="http://schemas.microsoft.com/office/powerpoint/2010/main" val="3306153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C46B7F-EF5D-1448-B1C6-F7C44A16521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597354" y="6058038"/>
            <a:ext cx="526142" cy="49359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1FD0DC-0138-234D-97BC-A904A1563BD0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ontent Placeholder 5" title="Chart 1">
            <a:extLst>
              <a:ext uri="{FF2B5EF4-FFF2-40B4-BE49-F238E27FC236}">
                <a16:creationId xmlns:a16="http://schemas.microsoft.com/office/drawing/2014/main" id="{ACA5E1FE-55D4-0246-A850-0DB2E98EEB0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39337917"/>
              </p:ext>
            </p:extLst>
          </p:nvPr>
        </p:nvGraphicFramePr>
        <p:xfrm>
          <a:off x="1416050" y="1490663"/>
          <a:ext cx="9359900" cy="387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BC14429A-8202-4BB1-ACEB-FB5ABAB885D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05128" y="419989"/>
            <a:ext cx="9000744" cy="713867"/>
          </a:xfrm>
          <a:prstGeom prst="rect">
            <a:avLst/>
          </a:prstGeom>
        </p:spPr>
        <p:txBody>
          <a:bodyPr/>
          <a:lstStyle/>
          <a:p>
            <a:r>
              <a:rPr lang="en-CA" sz="3800" b="1" dirty="0">
                <a:solidFill>
                  <a:schemeClr val="accent2"/>
                </a:solidFill>
              </a:rPr>
              <a:t>GRAPH SLIDE EXAMPLE ONE</a:t>
            </a:r>
          </a:p>
        </p:txBody>
      </p:sp>
    </p:spTree>
    <p:extLst>
      <p:ext uri="{BB962C8B-B14F-4D97-AF65-F5344CB8AC3E}">
        <p14:creationId xmlns:p14="http://schemas.microsoft.com/office/powerpoint/2010/main" val="1382582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8B3AA3-5474-8A41-9CED-6CAF1E698A7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597354" y="6058038"/>
            <a:ext cx="526142" cy="49359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71FD0DC-0138-234D-97BC-A904A1563BD0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Content Placeholder 8" title="Pie Chart">
            <a:extLst>
              <a:ext uri="{FF2B5EF4-FFF2-40B4-BE49-F238E27FC236}">
                <a16:creationId xmlns:a16="http://schemas.microsoft.com/office/drawing/2014/main" id="{E847BE51-B781-9745-9035-63DBFCB23BDF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1416050" y="1490663"/>
          <a:ext cx="9359900" cy="387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907D42C8-14A5-4DE7-8906-0F2BC438B1F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05128" y="419989"/>
            <a:ext cx="8616696" cy="823595"/>
          </a:xfrm>
          <a:prstGeom prst="rect">
            <a:avLst/>
          </a:prstGeom>
        </p:spPr>
        <p:txBody>
          <a:bodyPr/>
          <a:lstStyle/>
          <a:p>
            <a:r>
              <a:rPr lang="en-CA" sz="3800" b="1" dirty="0">
                <a:solidFill>
                  <a:schemeClr val="accent2"/>
                </a:solidFill>
              </a:rPr>
              <a:t>GRAPH SLIDE EXAMPLE 3</a:t>
            </a:r>
          </a:p>
        </p:txBody>
      </p:sp>
    </p:spTree>
    <p:extLst>
      <p:ext uri="{BB962C8B-B14F-4D97-AF65-F5344CB8AC3E}">
        <p14:creationId xmlns:p14="http://schemas.microsoft.com/office/powerpoint/2010/main" val="4111483473"/>
      </p:ext>
    </p:extLst>
  </p:cSld>
  <p:clrMapOvr>
    <a:masterClrMapping/>
  </p:clrMapOvr>
</p:sld>
</file>

<file path=ppt/theme/theme1.xml><?xml version="1.0" encoding="utf-8"?>
<a:theme xmlns:a="http://schemas.openxmlformats.org/drawingml/2006/main" name="MEDG">
  <a:themeElements>
    <a:clrScheme name="Green">
      <a:dk1>
        <a:srgbClr val="000000"/>
      </a:dk1>
      <a:lt1>
        <a:srgbClr val="FFFFFF"/>
      </a:lt1>
      <a:dk2>
        <a:srgbClr val="403F41"/>
      </a:dk2>
      <a:lt2>
        <a:srgbClr val="F4F5F4"/>
      </a:lt2>
      <a:accent1>
        <a:srgbClr val="799D49"/>
      </a:accent1>
      <a:accent2>
        <a:srgbClr val="095115"/>
      </a:accent2>
      <a:accent3>
        <a:srgbClr val="3F3F41"/>
      </a:accent3>
      <a:accent4>
        <a:srgbClr val="58575B"/>
      </a:accent4>
      <a:accent5>
        <a:srgbClr val="808184"/>
      </a:accent5>
      <a:accent6>
        <a:srgbClr val="A7A8AC"/>
      </a:accent6>
      <a:hlink>
        <a:srgbClr val="51296D"/>
      </a:hlink>
      <a:folHlink>
        <a:srgbClr val="8564A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TWIG_TEMPLATE_AVENIR_1.18.18" id="{3A800E94-D079-6540-8299-E2F1AA163B03}" vid="{F15D787E-81C5-C94C-A417-6B610AEF47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2933A25629BA40B59EF2F0AA93BA8E" ma:contentTypeVersion="0" ma:contentTypeDescription="Create a new document." ma:contentTypeScope="" ma:versionID="0d1e595d9892a95cae94ac2ca5bfc03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1e205aec6cde8026914b1dac95d2b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977F3-7270-4183-9698-4889C61D5305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412FA58-80B2-4798-8EA9-214686AD83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525D83-2A3C-4CB2-8A11-3FD4451B93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</TotalTime>
  <Words>69</Words>
  <Application>Microsoft Office PowerPoint</Application>
  <PresentationFormat>Widescreen</PresentationFormat>
  <Paragraphs>45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MEDG</vt:lpstr>
      <vt:lpstr>YOUR TITLE HERE</vt:lpstr>
      <vt:lpstr>INSERT TITLE</vt:lpstr>
      <vt:lpstr>TABLE SLIDE</vt:lpstr>
      <vt:lpstr>GRAPH SLIDE EXAMPLE ONE</vt:lpstr>
      <vt:lpstr>GRAPH SLIDE EXAMPLE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HERE</dc:title>
  <dc:creator>Vandenberg, Geoffrey (TOR-FCB)</dc:creator>
  <cp:lastModifiedBy>Lee, Salina (MEDJCT)</cp:lastModifiedBy>
  <cp:revision>100</cp:revision>
  <cp:lastPrinted>2018-01-19T18:14:48Z</cp:lastPrinted>
  <dcterms:created xsi:type="dcterms:W3CDTF">2018-01-29T16:46:11Z</dcterms:created>
  <dcterms:modified xsi:type="dcterms:W3CDTF">2022-06-08T19:15:57Z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0x0101009D2933A25629BA40B59EF2F0AA93BA8E</vt:lpwstr>
  </property>
  <property fmtid="{D5CDD505-2E9C-101B-9397-08002B2CF9AE}" pid="3" name="ComplianceAssetId">
    <vt:lpwstr/>
  </property>
  <property fmtid="{D5CDD505-2E9C-101B-9397-08002B2CF9AE}" pid="4" name="Order">
    <vt:r8>15600</vt:r8>
  </property>
  <property fmtid="{D5CDD505-2E9C-101B-9397-08002B2CF9AE}" pid="5" name="MSIP_Label_034a106e-6316-442c-ad35-738afd673d2b_Enabled">
    <vt:lpwstr>True</vt:lpwstr>
  </property>
  <property fmtid="{D5CDD505-2E9C-101B-9397-08002B2CF9AE}" pid="6" name="MSIP_Label_034a106e-6316-442c-ad35-738afd673d2b_SiteId">
    <vt:lpwstr>cddc1229-ac2a-4b97-b78a-0e5cacb5865c</vt:lpwstr>
  </property>
  <property fmtid="{D5CDD505-2E9C-101B-9397-08002B2CF9AE}" pid="7" name="MSIP_Label_034a106e-6316-442c-ad35-738afd673d2b_Owner">
    <vt:lpwstr>Salina.Lee@ontario.ca</vt:lpwstr>
  </property>
  <property fmtid="{D5CDD505-2E9C-101B-9397-08002B2CF9AE}" pid="8" name="MSIP_Label_034a106e-6316-442c-ad35-738afd673d2b_SetDate">
    <vt:lpwstr>2019-10-25T19:19:19.2949947Z</vt:lpwstr>
  </property>
  <property fmtid="{D5CDD505-2E9C-101B-9397-08002B2CF9AE}" pid="9" name="MSIP_Label_034a106e-6316-442c-ad35-738afd673d2b_Name">
    <vt:lpwstr>OPS - Unclassified Information</vt:lpwstr>
  </property>
  <property fmtid="{D5CDD505-2E9C-101B-9397-08002B2CF9AE}" pid="10" name="MSIP_Label_034a106e-6316-442c-ad35-738afd673d2b_Application">
    <vt:lpwstr>Microsoft Azure Information Protection</vt:lpwstr>
  </property>
  <property fmtid="{D5CDD505-2E9C-101B-9397-08002B2CF9AE}" pid="11" name="MSIP_Label_034a106e-6316-442c-ad35-738afd673d2b_ActionId">
    <vt:lpwstr>ac36aee5-06b3-423f-b430-d5ecc0a3c067</vt:lpwstr>
  </property>
  <property fmtid="{D5CDD505-2E9C-101B-9397-08002B2CF9AE}" pid="12" name="MSIP_Label_034a106e-6316-442c-ad35-738afd673d2b_Extended_MSFT_Method">
    <vt:lpwstr>Automatic</vt:lpwstr>
  </property>
  <property fmtid="{D5CDD505-2E9C-101B-9397-08002B2CF9AE}" pid="13" name="Sensitivity">
    <vt:lpwstr>OPS - Unclassified Information</vt:lpwstr>
  </property>
</Properties>
</file>