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3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5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E9179-3037-4B4F-AF60-8B01B4C8A292}" v="3" dt="2022-06-08T16:07:37.787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92" autoAdjust="0"/>
    <p:restoredTop sz="86482" autoAdjust="0"/>
  </p:normalViewPr>
  <p:slideViewPr>
    <p:cSldViewPr snapToGrid="0" snapToObjects="1">
      <p:cViewPr varScale="1">
        <p:scale>
          <a:sx n="60" d="100"/>
          <a:sy n="60" d="100"/>
        </p:scale>
        <p:origin x="1320" y="66"/>
      </p:cViewPr>
      <p:guideLst>
        <p:guide orient="horz" pos="3997"/>
        <p:guide pos="52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6A4F2CE8-78EB-4101-8169-67CCB3A6F9BE}"/>
    <pc:docChg chg="custSel modSld">
      <pc:chgData name="Lee, Salina (MEDJCT)" userId="026a03f6-489c-4188-a66f-d49dd67ade8d" providerId="ADAL" clId="{6A4F2CE8-78EB-4101-8169-67CCB3A6F9BE}" dt="2019-10-24T21:25:50.718" v="92"/>
      <pc:docMkLst>
        <pc:docMk/>
      </pc:docMkLst>
      <pc:sldChg chg="addSp modSp">
        <pc:chgData name="Lee, Salina (MEDJCT)" userId="026a03f6-489c-4188-a66f-d49dd67ade8d" providerId="ADAL" clId="{6A4F2CE8-78EB-4101-8169-67CCB3A6F9BE}" dt="2019-10-24T19:53:45.578" v="10" actId="20577"/>
        <pc:sldMkLst>
          <pc:docMk/>
          <pc:sldMk cId="2373190427" sldId="256"/>
        </pc:sldMkLst>
        <pc:spChg chg="add mod">
          <ac:chgData name="Lee, Salina (MEDJCT)" userId="026a03f6-489c-4188-a66f-d49dd67ade8d" providerId="ADAL" clId="{6A4F2CE8-78EB-4101-8169-67CCB3A6F9BE}" dt="2019-10-24T19:53:45.578" v="10" actId="20577"/>
          <ac:spMkLst>
            <pc:docMk/>
            <pc:sldMk cId="2373190427" sldId="256"/>
            <ac:spMk id="4" creationId="{A8E95805-2605-4516-A1BD-FE8B87184660}"/>
          </ac:spMkLst>
        </pc:spChg>
      </pc:sldChg>
      <pc:sldChg chg="addSp delSp modSp">
        <pc:chgData name="Lee, Salina (MEDJCT)" userId="026a03f6-489c-4188-a66f-d49dd67ade8d" providerId="ADAL" clId="{6A4F2CE8-78EB-4101-8169-67CCB3A6F9BE}" dt="2019-10-24T21:24:50.254" v="89" actId="478"/>
        <pc:sldMkLst>
          <pc:docMk/>
          <pc:sldMk cId="938159411" sldId="259"/>
        </pc:sldMkLst>
        <pc:spChg chg="del">
          <ac:chgData name="Lee, Salina (MEDJCT)" userId="026a03f6-489c-4188-a66f-d49dd67ade8d" providerId="ADAL" clId="{6A4F2CE8-78EB-4101-8169-67CCB3A6F9BE}" dt="2019-10-24T21:24:44.148" v="88" actId="478"/>
          <ac:spMkLst>
            <pc:docMk/>
            <pc:sldMk cId="938159411" sldId="259"/>
            <ac:spMk id="4" creationId="{8DB03DE3-BACC-B64C-9491-B061A9787A9C}"/>
          </ac:spMkLst>
        </pc:spChg>
        <pc:spChg chg="add mod">
          <ac:chgData name="Lee, Salina (MEDJCT)" userId="026a03f6-489c-4188-a66f-d49dd67ade8d" providerId="ADAL" clId="{6A4F2CE8-78EB-4101-8169-67CCB3A6F9BE}" dt="2019-10-24T21:24:39.566" v="87" actId="1035"/>
          <ac:spMkLst>
            <pc:docMk/>
            <pc:sldMk cId="938159411" sldId="259"/>
            <ac:spMk id="5" creationId="{F46AA95D-285D-40C5-A4E2-A8FC2049ECF5}"/>
          </ac:spMkLst>
        </pc:spChg>
        <pc:spChg chg="add del mod">
          <ac:chgData name="Lee, Salina (MEDJCT)" userId="026a03f6-489c-4188-a66f-d49dd67ade8d" providerId="ADAL" clId="{6A4F2CE8-78EB-4101-8169-67CCB3A6F9BE}" dt="2019-10-24T21:24:50.254" v="89" actId="478"/>
          <ac:spMkLst>
            <pc:docMk/>
            <pc:sldMk cId="938159411" sldId="259"/>
            <ac:spMk id="7" creationId="{7A50E841-E8B5-4A84-B7FD-E36C37C755F6}"/>
          </ac:spMkLst>
        </pc:spChg>
      </pc:sldChg>
      <pc:sldChg chg="modSp">
        <pc:chgData name="Lee, Salina (MEDJCT)" userId="026a03f6-489c-4188-a66f-d49dd67ade8d" providerId="ADAL" clId="{6A4F2CE8-78EB-4101-8169-67CCB3A6F9BE}" dt="2019-10-24T21:25:50.718" v="92"/>
        <pc:sldMkLst>
          <pc:docMk/>
          <pc:sldMk cId="2233538438" sldId="261"/>
        </pc:sldMkLst>
        <pc:spChg chg="ord">
          <ac:chgData name="Lee, Salina (MEDJCT)" userId="026a03f6-489c-4188-a66f-d49dd67ade8d" providerId="ADAL" clId="{6A4F2CE8-78EB-4101-8169-67CCB3A6F9BE}" dt="2019-10-24T21:25:50.718" v="92"/>
          <ac:spMkLst>
            <pc:docMk/>
            <pc:sldMk cId="2233538438" sldId="261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6A4F2CE8-78EB-4101-8169-67CCB3A6F9BE}" dt="2019-10-24T21:25:41.745" v="91"/>
        <pc:sldMkLst>
          <pc:docMk/>
          <pc:sldMk cId="3601743012" sldId="262"/>
        </pc:sldMkLst>
        <pc:spChg chg="ord">
          <ac:chgData name="Lee, Salina (MEDJCT)" userId="026a03f6-489c-4188-a66f-d49dd67ade8d" providerId="ADAL" clId="{6A4F2CE8-78EB-4101-8169-67CCB3A6F9BE}" dt="2019-10-24T21:25:41.745" v="91"/>
          <ac:spMkLst>
            <pc:docMk/>
            <pc:sldMk cId="3601743012" sldId="262"/>
            <ac:spMk id="3" creationId="{BEF586B1-0CE9-D04E-968C-54369ECA4158}"/>
          </ac:spMkLst>
        </pc:spChg>
      </pc:sldChg>
      <pc:sldChg chg="modSp">
        <pc:chgData name="Lee, Salina (MEDJCT)" userId="026a03f6-489c-4188-a66f-d49dd67ade8d" providerId="ADAL" clId="{6A4F2CE8-78EB-4101-8169-67CCB3A6F9BE}" dt="2019-10-24T21:25:32.024" v="90"/>
        <pc:sldMkLst>
          <pc:docMk/>
          <pc:sldMk cId="2239961651" sldId="263"/>
        </pc:sldMkLst>
        <pc:spChg chg="ord">
          <ac:chgData name="Lee, Salina (MEDJCT)" userId="026a03f6-489c-4188-a66f-d49dd67ade8d" providerId="ADAL" clId="{6A4F2CE8-78EB-4101-8169-67CCB3A6F9BE}" dt="2019-10-24T21:25:32.024" v="90"/>
          <ac:spMkLst>
            <pc:docMk/>
            <pc:sldMk cId="2239961651" sldId="263"/>
            <ac:spMk id="3" creationId="{BEF586B1-0CE9-D04E-968C-54369ECA4158}"/>
          </ac:spMkLst>
        </pc:spChg>
      </pc:sldChg>
    </pc:docChg>
  </pc:docChgLst>
  <pc:docChgLst>
    <pc:chgData name="Diepen, Jamey (MEDJCT)" userId="1e8b3343-d0b6-4858-95eb-387a7f96d97c" providerId="ADAL" clId="{76DE9179-3037-4B4F-AF60-8B01B4C8A292}"/>
    <pc:docChg chg="custSel modMainMaster">
      <pc:chgData name="Diepen, Jamey (MEDJCT)" userId="1e8b3343-d0b6-4858-95eb-387a7f96d97c" providerId="ADAL" clId="{76DE9179-3037-4B4F-AF60-8B01B4C8A292}" dt="2022-06-08T16:07:37.787" v="9"/>
      <pc:docMkLst>
        <pc:docMk/>
      </pc:docMkLst>
      <pc:sldMasterChg chg="modSldLayout">
        <pc:chgData name="Diepen, Jamey (MEDJCT)" userId="1e8b3343-d0b6-4858-95eb-387a7f96d97c" providerId="ADAL" clId="{76DE9179-3037-4B4F-AF60-8B01B4C8A292}" dt="2022-06-08T16:07:37.787" v="9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76DE9179-3037-4B4F-AF60-8B01B4C8A292}" dt="2022-06-08T16:07:26.914" v="5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76DE9179-3037-4B4F-AF60-8B01B4C8A292}" dt="2022-06-08T16:07:26.914" v="5"/>
            <ac:picMkLst>
              <pc:docMk/>
              <pc:sldMasterMk cId="835015973" sldId="2147483660"/>
              <pc:sldLayoutMk cId="0" sldId="2147483670"/>
              <ac:picMk id="7" creationId="{7F631D02-95BF-4CD3-A267-A35C9ABB03B7}"/>
            </ac:picMkLst>
          </pc:picChg>
          <pc:picChg chg="del">
            <ac:chgData name="Diepen, Jamey (MEDJCT)" userId="1e8b3343-d0b6-4858-95eb-387a7f96d97c" providerId="ADAL" clId="{76DE9179-3037-4B4F-AF60-8B01B4C8A292}" dt="2022-06-08T16:07:26.461" v="4" actId="478"/>
            <ac:picMkLst>
              <pc:docMk/>
              <pc:sldMasterMk cId="835015973" sldId="2147483660"/>
              <pc:sldLayoutMk cId="0" sldId="2147483670"/>
              <ac:picMk id="14" creationId="{B2E994BE-92D2-BD49-81F9-0810BE723959}"/>
            </ac:picMkLst>
          </pc:picChg>
        </pc:sldLayoutChg>
        <pc:sldLayoutChg chg="modSp mod">
          <pc:chgData name="Diepen, Jamey (MEDJCT)" userId="1e8b3343-d0b6-4858-95eb-387a7f96d97c" providerId="ADAL" clId="{76DE9179-3037-4B4F-AF60-8B01B4C8A292}" dt="2022-06-08T16:07:04.933" v="1" actId="1076"/>
          <pc:sldLayoutMkLst>
            <pc:docMk/>
            <pc:sldMasterMk cId="835015973" sldId="2147483660"/>
            <pc:sldLayoutMk cId="3907094102" sldId="2147483674"/>
          </pc:sldLayoutMkLst>
          <pc:picChg chg="mod modCrop">
            <ac:chgData name="Diepen, Jamey (MEDJCT)" userId="1e8b3343-d0b6-4858-95eb-387a7f96d97c" providerId="ADAL" clId="{76DE9179-3037-4B4F-AF60-8B01B4C8A292}" dt="2022-06-08T16:07:04.933" v="1" actId="1076"/>
            <ac:picMkLst>
              <pc:docMk/>
              <pc:sldMasterMk cId="835015973" sldId="2147483660"/>
              <pc:sldLayoutMk cId="3907094102" sldId="2147483674"/>
              <ac:picMk id="6" creationId="{F6BA1FDE-46D0-F044-9337-F93E54F33B0A}"/>
            </ac:picMkLst>
          </pc:picChg>
        </pc:sldLayoutChg>
        <pc:sldLayoutChg chg="modSp mod">
          <pc:chgData name="Diepen, Jamey (MEDJCT)" userId="1e8b3343-d0b6-4858-95eb-387a7f96d97c" providerId="ADAL" clId="{76DE9179-3037-4B4F-AF60-8B01B4C8A292}" dt="2022-06-08T16:07:21.973" v="3" actId="1076"/>
          <pc:sldLayoutMkLst>
            <pc:docMk/>
            <pc:sldMasterMk cId="835015973" sldId="2147483660"/>
            <pc:sldLayoutMk cId="1411836466" sldId="2147483675"/>
          </pc:sldLayoutMkLst>
          <pc:picChg chg="mod modCrop">
            <ac:chgData name="Diepen, Jamey (MEDJCT)" userId="1e8b3343-d0b6-4858-95eb-387a7f96d97c" providerId="ADAL" clId="{76DE9179-3037-4B4F-AF60-8B01B4C8A292}" dt="2022-06-08T16:07:21.973" v="3" actId="1076"/>
            <ac:picMkLst>
              <pc:docMk/>
              <pc:sldMasterMk cId="835015973" sldId="2147483660"/>
              <pc:sldLayoutMk cId="1411836466" sldId="2147483675"/>
              <ac:picMk id="8" creationId="{299C52BD-C595-2541-99D5-FDF0E2E171BF}"/>
            </ac:picMkLst>
          </pc:picChg>
        </pc:sldLayoutChg>
        <pc:sldLayoutChg chg="addSp delSp modSp mod">
          <pc:chgData name="Diepen, Jamey (MEDJCT)" userId="1e8b3343-d0b6-4858-95eb-387a7f96d97c" providerId="ADAL" clId="{76DE9179-3037-4B4F-AF60-8B01B4C8A292}" dt="2022-06-08T16:07:33.698" v="7"/>
          <pc:sldLayoutMkLst>
            <pc:docMk/>
            <pc:sldMasterMk cId="835015973" sldId="2147483660"/>
            <pc:sldLayoutMk cId="3977459218" sldId="2147483682"/>
          </pc:sldLayoutMkLst>
          <pc:picChg chg="del">
            <ac:chgData name="Diepen, Jamey (MEDJCT)" userId="1e8b3343-d0b6-4858-95eb-387a7f96d97c" providerId="ADAL" clId="{76DE9179-3037-4B4F-AF60-8B01B4C8A292}" dt="2022-06-08T16:07:33.331" v="6" actId="478"/>
            <ac:picMkLst>
              <pc:docMk/>
              <pc:sldMasterMk cId="835015973" sldId="2147483660"/>
              <pc:sldLayoutMk cId="3977459218" sldId="2147483682"/>
              <ac:picMk id="6" creationId="{837D0143-A465-D242-8C72-5A2590F82C97}"/>
            </ac:picMkLst>
          </pc:picChg>
          <pc:picChg chg="add mod">
            <ac:chgData name="Diepen, Jamey (MEDJCT)" userId="1e8b3343-d0b6-4858-95eb-387a7f96d97c" providerId="ADAL" clId="{76DE9179-3037-4B4F-AF60-8B01B4C8A292}" dt="2022-06-08T16:07:33.698" v="7"/>
            <ac:picMkLst>
              <pc:docMk/>
              <pc:sldMasterMk cId="835015973" sldId="2147483660"/>
              <pc:sldLayoutMk cId="3977459218" sldId="2147483682"/>
              <ac:picMk id="7" creationId="{B38449CA-8C33-4099-BBEE-B119F647F57B}"/>
            </ac:picMkLst>
          </pc:picChg>
        </pc:sldLayoutChg>
        <pc:sldLayoutChg chg="addSp delSp modSp mod">
          <pc:chgData name="Diepen, Jamey (MEDJCT)" userId="1e8b3343-d0b6-4858-95eb-387a7f96d97c" providerId="ADAL" clId="{76DE9179-3037-4B4F-AF60-8B01B4C8A292}" dt="2022-06-08T16:07:37.787" v="9"/>
          <pc:sldLayoutMkLst>
            <pc:docMk/>
            <pc:sldMasterMk cId="835015973" sldId="2147483660"/>
            <pc:sldLayoutMk cId="1341190886" sldId="2147483683"/>
          </pc:sldLayoutMkLst>
          <pc:picChg chg="del">
            <ac:chgData name="Diepen, Jamey (MEDJCT)" userId="1e8b3343-d0b6-4858-95eb-387a7f96d97c" providerId="ADAL" clId="{76DE9179-3037-4B4F-AF60-8B01B4C8A292}" dt="2022-06-08T16:07:37.125" v="8" actId="478"/>
            <ac:picMkLst>
              <pc:docMk/>
              <pc:sldMasterMk cId="835015973" sldId="2147483660"/>
              <pc:sldLayoutMk cId="1341190886" sldId="2147483683"/>
              <ac:picMk id="7" creationId="{9511C0B0-CDAB-F844-A4E0-FE7B121285D8}"/>
            </ac:picMkLst>
          </pc:picChg>
          <pc:picChg chg="add mod">
            <ac:chgData name="Diepen, Jamey (MEDJCT)" userId="1e8b3343-d0b6-4858-95eb-387a7f96d97c" providerId="ADAL" clId="{76DE9179-3037-4B4F-AF60-8B01B4C8A292}" dt="2022-06-08T16:07:37.787" v="9"/>
            <ac:picMkLst>
              <pc:docMk/>
              <pc:sldMasterMk cId="835015973" sldId="2147483660"/>
              <pc:sldLayoutMk cId="1341190886" sldId="2147483683"/>
              <ac:picMk id="8" creationId="{3EA02AE7-D036-4376-A351-742D7DBC5126}"/>
            </ac:picMkLst>
          </pc:picChg>
        </pc:sldLayoutChg>
      </pc:sldMasterChg>
    </pc:docChg>
  </pc:docChgLst>
  <pc:docChgLst>
    <pc:chgData name="Lee, Salina (MEDJCT)" userId="026a03f6-489c-4188-a66f-d49dd67ade8d" providerId="ADAL" clId="{94DD6F96-F77B-4205-90FF-69041938D7D3}"/>
    <pc:docChg chg="custSel modSld">
      <pc:chgData name="Lee, Salina (MEDJCT)" userId="026a03f6-489c-4188-a66f-d49dd67ade8d" providerId="ADAL" clId="{94DD6F96-F77B-4205-90FF-69041938D7D3}" dt="2022-06-08T20:19:33.038" v="4" actId="478"/>
      <pc:docMkLst>
        <pc:docMk/>
      </pc:docMkLst>
      <pc:sldChg chg="delSp modSp mod">
        <pc:chgData name="Lee, Salina (MEDJCT)" userId="026a03f6-489c-4188-a66f-d49dd67ade8d" providerId="ADAL" clId="{94DD6F96-F77B-4205-90FF-69041938D7D3}" dt="2022-06-08T20:19:33.038" v="4" actId="478"/>
        <pc:sldMkLst>
          <pc:docMk/>
          <pc:sldMk cId="2373190427" sldId="256"/>
        </pc:sldMkLst>
        <pc:spChg chg="mod">
          <ac:chgData name="Lee, Salina (MEDJCT)" userId="026a03f6-489c-4188-a66f-d49dd67ade8d" providerId="ADAL" clId="{94DD6F96-F77B-4205-90FF-69041938D7D3}" dt="2022-06-08T19:14:21.747" v="3" actId="20577"/>
          <ac:spMkLst>
            <pc:docMk/>
            <pc:sldMk cId="2373190427" sldId="256"/>
            <ac:spMk id="3" creationId="{17C1437C-8401-8045-91EE-3F706E95FF24}"/>
          </ac:spMkLst>
        </pc:spChg>
        <pc:spChg chg="del">
          <ac:chgData name="Lee, Salina (MEDJCT)" userId="026a03f6-489c-4188-a66f-d49dd67ade8d" providerId="ADAL" clId="{94DD6F96-F77B-4205-90FF-69041938D7D3}" dt="2022-06-08T20:19:33.038" v="4" actId="478"/>
          <ac:spMkLst>
            <pc:docMk/>
            <pc:sldMk cId="2373190427" sldId="256"/>
            <ac:spMk id="4" creationId="{A8E95805-2605-4516-A1BD-FE8B8718466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2A-2440-8A2F-B972539BA927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2A-2440-8A2F-B972539BA9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2A-2440-8A2F-B972539BA9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2A-2440-8A2F-B972539BA927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2A-2440-8A2F-B972539BA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5675875145191251"/>
          <c:y val="9.904911896274271E-2"/>
          <c:w val="0.14902805118110199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DA-8F49-8C54-AA9DF4F87D9B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DA-8F49-8C54-AA9DF4F87D9B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7DA-8F49-8C54-AA9DF4F87D9B}"/>
                </c:ext>
              </c:extLst>
            </c:dLbl>
            <c:dLbl>
              <c:idx val="8"/>
              <c:layout>
                <c:manualLayout>
                  <c:x val="-7.1894594304114802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DA-8F49-8C54-AA9DF4F87D9B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7DA-8F49-8C54-AA9DF4F87D9B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A-8F49-8C54-AA9DF4F87D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7DA-8F49-8C54-AA9DF4F87D9B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7DA-8F49-8C54-AA9DF4F87D9B}"/>
                </c:ext>
              </c:extLst>
            </c:dLbl>
            <c:dLbl>
              <c:idx val="7"/>
              <c:layout>
                <c:manualLayout>
                  <c:x val="-7.5913546780742203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7DA-8F49-8C54-AA9DF4F87D9B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DA-8F49-8C54-AA9DF4F87D9B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DA-8F49-8C54-AA9DF4F87D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45704933279501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DA-8F49-8C54-AA9DF4F87D9B}"/>
                </c:ext>
              </c:extLst>
            </c:dLbl>
            <c:dLbl>
              <c:idx val="3"/>
              <c:layout>
                <c:manualLayout>
                  <c:x val="0"/>
                  <c:y val="-0.17930699173678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DA-8F49-8C54-AA9DF4F87D9B}"/>
                </c:ext>
              </c:extLst>
            </c:dLbl>
            <c:dLbl>
              <c:idx val="6"/>
              <c:layout>
                <c:manualLayout>
                  <c:x val="-2.34914098665585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DA-8F49-8C54-AA9DF4F87D9B}"/>
                </c:ext>
              </c:extLst>
            </c:dLbl>
            <c:dLbl>
              <c:idx val="9"/>
              <c:layout>
                <c:manualLayout>
                  <c:x val="-1.1745704933280199E-3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DA-8F49-8C54-AA9DF4F87D9B}"/>
                </c:ext>
              </c:extLst>
            </c:dLbl>
            <c:dLbl>
              <c:idx val="12"/>
              <c:layout>
                <c:manualLayout>
                  <c:x val="1.1745704933277599E-3"/>
                  <c:y val="-0.1683443344749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DA-8F49-8C54-AA9DF4F87D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7DA-8F49-8C54-AA9DF4F87D9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4772384"/>
        <c:axId val="784774160"/>
      </c:barChart>
      <c:catAx>
        <c:axId val="784772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4774160"/>
        <c:crosses val="autoZero"/>
        <c:auto val="1"/>
        <c:lblAlgn val="ctr"/>
        <c:lblOffset val="100"/>
        <c:noMultiLvlLbl val="0"/>
      </c:catAx>
      <c:valAx>
        <c:axId val="7847741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77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3965639466234471E-2"/>
          <c:y val="7.1694915290813621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5A3C00-7213-2347-9687-8573E36B83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02B124-121A-E84C-ADFC-B6E2F73A09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851349A-3E99-684F-99E0-9F6C75062A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0531" y="2508338"/>
            <a:ext cx="8254539" cy="1015663"/>
          </a:xfrm>
          <a:prstGeom prst="rect">
            <a:avLst/>
          </a:prstGeom>
        </p:spPr>
        <p:txBody>
          <a:bodyPr/>
          <a:lstStyle>
            <a:lvl1pPr>
              <a:defRPr sz="4950" b="1" i="0" spc="-113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BA1FDE-46D0-F044-9337-F93E54F33B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5208"/>
          <a:stretch/>
        </p:blipFill>
        <p:spPr>
          <a:xfrm>
            <a:off x="7684617" y="422536"/>
            <a:ext cx="1010453" cy="357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9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W/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059D819-A25F-7B48-BC5D-B908EF01A1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12505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B2A285-7F0E-4D46-8BDF-37A5F063D7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3B13DE-C9EB-EF4D-A07A-5395A6277C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8016" y="2816320"/>
            <a:ext cx="8255453" cy="1325563"/>
          </a:xfrm>
          <a:prstGeom prst="rect">
            <a:avLst/>
          </a:prstGeom>
        </p:spPr>
        <p:txBody>
          <a:bodyPr/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(V2)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9C52BD-C595-2541-99D5-FDF0E2E17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2A90ED-F9E0-B542-A4C2-D079A8C5D4D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41325" y="1719469"/>
            <a:ext cx="8262938" cy="2215991"/>
          </a:xfrm>
          <a:prstGeom prst="rect">
            <a:avLst/>
          </a:prstGeom>
        </p:spPr>
        <p:txBody>
          <a:bodyPr/>
          <a:lstStyle>
            <a:lvl1pPr marL="257175" indent="-257175">
              <a:buClr>
                <a:srgbClr val="DF4810"/>
              </a:buClr>
              <a:buSzPct val="70000"/>
              <a:buFont typeface="Arial" charset="0"/>
              <a:buChar char="•"/>
              <a:defRPr sz="18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D81AF7B-ED48-3143-B417-4A2C71F2AC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0109" y="441325"/>
            <a:ext cx="8275069" cy="756296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BULLET WITH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631D02-95BF-4CD3-A267-A35C9ABB03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3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69624-FDB2-1E42-87FC-01339FC34C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38" y="1489869"/>
            <a:ext cx="7019925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2038" y="291123"/>
            <a:ext cx="7019925" cy="615553"/>
          </a:xfrm>
          <a:prstGeom prst="rect">
            <a:avLst/>
          </a:prstGeom>
        </p:spPr>
        <p:txBody>
          <a:bodyPr/>
          <a:lstStyle>
            <a:lvl1pPr>
              <a:defRPr sz="285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8449CA-8C33-4099-BBEE-B119F647F5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45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purpo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10EE253-0967-1F41-994F-BFC702C8B8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48015" y="6058038"/>
            <a:ext cx="394607" cy="493592"/>
          </a:xfrm>
        </p:spPr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57F98D-BE2A-134C-A68D-87C3CF96CA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02594" y="473479"/>
            <a:ext cx="5739241" cy="615553"/>
          </a:xfrm>
          <a:prstGeom prst="rect">
            <a:avLst/>
          </a:prstGeom>
        </p:spPr>
        <p:txBody>
          <a:bodyPr anchor="ctr"/>
          <a:lstStyle>
            <a:lvl1pPr algn="ctr">
              <a:defRPr sz="2850" b="1" i="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MULTI-PURPOSE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D4AC-5108-824A-B347-0098526329C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2594" y="1844676"/>
            <a:ext cx="5738813" cy="3389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A02AE7-D036-4376-A351-742D7DBC51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981"/>
          <a:stretch/>
        </p:blipFill>
        <p:spPr>
          <a:xfrm>
            <a:off x="7667603" y="5888618"/>
            <a:ext cx="1028382" cy="66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19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A6705D9-B36D-C049-95D3-A92AC18B66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48015" y="6058038"/>
            <a:ext cx="394607" cy="493592"/>
          </a:xfrm>
          <a:prstGeom prst="rect">
            <a:avLst/>
          </a:prstGeom>
        </p:spPr>
        <p:txBody>
          <a:bodyPr/>
          <a:lstStyle>
            <a:lvl1pPr>
              <a:defRPr sz="825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0" r:id="rId3"/>
    <p:sldLayoutId id="2147483682" r:id="rId4"/>
    <p:sldLayoutId id="2147483683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57175" eaLnBrk="1" hangingPunct="1">
        <a:defRPr>
          <a:latin typeface="+mn-lt"/>
          <a:ea typeface="+mn-ea"/>
          <a:cs typeface="+mn-cs"/>
        </a:defRPr>
      </a:lvl2pPr>
      <a:lvl3pPr marL="514350" eaLnBrk="1" hangingPunct="1">
        <a:defRPr>
          <a:latin typeface="+mn-lt"/>
          <a:ea typeface="+mn-ea"/>
          <a:cs typeface="+mn-cs"/>
        </a:defRPr>
      </a:lvl3pPr>
      <a:lvl4pPr marL="771525" eaLnBrk="1" hangingPunct="1">
        <a:defRPr>
          <a:latin typeface="+mn-lt"/>
          <a:ea typeface="+mn-ea"/>
          <a:cs typeface="+mn-cs"/>
        </a:defRPr>
      </a:lvl4pPr>
      <a:lvl5pPr marL="1028700" eaLnBrk="1" hangingPunct="1">
        <a:defRPr>
          <a:latin typeface="+mn-lt"/>
          <a:ea typeface="+mn-ea"/>
          <a:cs typeface="+mn-cs"/>
        </a:defRPr>
      </a:lvl5pPr>
      <a:lvl6pPr marL="1285875" eaLnBrk="1" hangingPunct="1">
        <a:defRPr>
          <a:latin typeface="+mn-lt"/>
          <a:ea typeface="+mn-ea"/>
          <a:cs typeface="+mn-cs"/>
        </a:defRPr>
      </a:lvl6pPr>
      <a:lvl7pPr marL="1543050" eaLnBrk="1" hangingPunct="1">
        <a:defRPr>
          <a:latin typeface="+mn-lt"/>
          <a:ea typeface="+mn-ea"/>
          <a:cs typeface="+mn-cs"/>
        </a:defRPr>
      </a:lvl7pPr>
      <a:lvl8pPr marL="1800225" eaLnBrk="1" hangingPunct="1">
        <a:defRPr>
          <a:latin typeface="+mn-lt"/>
          <a:ea typeface="+mn-ea"/>
          <a:cs typeface="+mn-cs"/>
        </a:defRPr>
      </a:lvl8pPr>
      <a:lvl9pPr marL="20574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78" userDrawn="1">
          <p15:clr>
            <a:srgbClr val="F26B43"/>
          </p15:clr>
        </p15:guide>
        <p15:guide id="4" pos="5483" userDrawn="1">
          <p15:clr>
            <a:srgbClr val="F26B43"/>
          </p15:clr>
        </p15:guide>
        <p15:guide id="5" orient="horz" pos="278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pos="669" userDrawn="1">
          <p15:clr>
            <a:srgbClr val="F26B43"/>
          </p15:clr>
        </p15:guide>
        <p15:guide id="8" pos="509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E7B7E1-569C-DF43-9FBE-5C24B6E72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C1437C-8401-8045-91EE-3F706E95FF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/>
              <a:t>TITLE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9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7BB260-440B-A445-AF2D-A4224EBEE92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D3378D-1011-764E-AC04-12D17117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99541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D12016-238F-4D4B-B646-84DE648CF2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8ED70-B089-9147-A5C4-70919C5243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This is a list</a:t>
            </a:r>
          </a:p>
          <a:p>
            <a:pPr marL="0" indent="0">
              <a:buNone/>
            </a:pPr>
            <a:r>
              <a:rPr lang="en-US" dirty="0"/>
              <a:t>Or this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5F8BCF1-D5A0-424A-8866-DFE62377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88132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D7C125-7C6F-A741-9E59-5C220D2F3A8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4BB19-5C0A-244B-87B2-5F8B23F17F0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46AA95D-285D-40C5-A4E2-A8FC2049EC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0451" y="301625"/>
            <a:ext cx="6902450" cy="714375"/>
          </a:xfrm>
          <a:prstGeom prst="rect">
            <a:avLst/>
          </a:prstGeom>
        </p:spPr>
        <p:txBody>
          <a:bodyPr/>
          <a:lstStyle/>
          <a:p>
            <a:r>
              <a:rPr lang="en-CA" sz="2850" b="1" dirty="0">
                <a:solidFill>
                  <a:schemeClr val="accent1"/>
                </a:solidFill>
              </a:rPr>
              <a:t>MULTI MEDIA</a:t>
            </a:r>
          </a:p>
        </p:txBody>
      </p:sp>
    </p:spTree>
    <p:extLst>
      <p:ext uri="{BB962C8B-B14F-4D97-AF65-F5344CB8AC3E}">
        <p14:creationId xmlns:p14="http://schemas.microsoft.com/office/powerpoint/2010/main" val="93815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Content Placeholder 4" title="Example Table ">
            <a:extLst>
              <a:ext uri="{FF2B5EF4-FFF2-40B4-BE49-F238E27FC236}">
                <a16:creationId xmlns:a16="http://schemas.microsoft.com/office/drawing/2014/main" id="{6ACAF423-2C78-DA46-9281-D9533623E8DD}"/>
              </a:ext>
            </a:extLst>
          </p:cNvPr>
          <p:cNvGraphicFramePr>
            <a:graphicFrameLocks/>
          </p:cNvGraphicFramePr>
          <p:nvPr/>
        </p:nvGraphicFramePr>
        <p:xfrm>
          <a:off x="1702594" y="2298585"/>
          <a:ext cx="6096000" cy="248797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LOREM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DERGUIT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DOROLIS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BIPSUM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SINUGHUT</a:t>
                      </a:r>
                      <a:endParaRPr lang="en-US" sz="11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3.9%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Ipsum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100.2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99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Dolorus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106.2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Ipsum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76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4.9%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189.3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1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7.9%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Solures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176.6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Sectium</a:t>
                      </a:r>
                      <a:r>
                        <a:rPr lang="en-US" sz="1100" baseline="0" dirty="0"/>
                        <a:t> 2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26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414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3.5%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 err="1"/>
                        <a:t>Loresuior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165.4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err="1"/>
                        <a:t>Dolorus</a:t>
                      </a:r>
                      <a:r>
                        <a:rPr lang="en-US" sz="1100" baseline="0" dirty="0"/>
                        <a:t> 3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100" baseline="0" dirty="0"/>
                        <a:t>65</a:t>
                      </a:r>
                      <a:endParaRPr lang="en-US" sz="11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57150" marR="57150" marT="25718" marB="25718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TABLE</a:t>
            </a:r>
          </a:p>
        </p:txBody>
      </p:sp>
    </p:spTree>
    <p:extLst>
      <p:ext uri="{BB962C8B-B14F-4D97-AF65-F5344CB8AC3E}">
        <p14:creationId xmlns:p14="http://schemas.microsoft.com/office/powerpoint/2010/main" val="223996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Content Placeholder 8" title="Pie Chart">
            <a:extLst>
              <a:ext uri="{FF2B5EF4-FFF2-40B4-BE49-F238E27FC236}">
                <a16:creationId xmlns:a16="http://schemas.microsoft.com/office/drawing/2014/main" id="{88903907-FCC7-7749-8F51-FACDB45A623F}"/>
              </a:ext>
            </a:extLst>
          </p:cNvPr>
          <p:cNvGraphicFramePr>
            <a:graphicFrameLocks/>
          </p:cNvGraphicFramePr>
          <p:nvPr/>
        </p:nvGraphicFramePr>
        <p:xfrm>
          <a:off x="448016" y="2110441"/>
          <a:ext cx="8109347" cy="347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360174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5AD8B-2F60-A64F-80E0-FC803882FD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Content Placeholder 5" title="Chart 1">
            <a:extLst>
              <a:ext uri="{FF2B5EF4-FFF2-40B4-BE49-F238E27FC236}">
                <a16:creationId xmlns:a16="http://schemas.microsoft.com/office/drawing/2014/main" id="{7992CEC5-73ED-0A41-A1BF-BF83817B9F83}"/>
              </a:ext>
            </a:extLst>
          </p:cNvPr>
          <p:cNvGraphicFramePr>
            <a:graphicFrameLocks/>
          </p:cNvGraphicFramePr>
          <p:nvPr/>
        </p:nvGraphicFramePr>
        <p:xfrm>
          <a:off x="448016" y="1860993"/>
          <a:ext cx="8109347" cy="347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EF586B1-0CE9-D04E-968C-54369ECA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GRAPH</a:t>
            </a:r>
          </a:p>
        </p:txBody>
      </p:sp>
    </p:spTree>
    <p:extLst>
      <p:ext uri="{BB962C8B-B14F-4D97-AF65-F5344CB8AC3E}">
        <p14:creationId xmlns:p14="http://schemas.microsoft.com/office/powerpoint/2010/main" val="2233538438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BURNT ORANGE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A62B10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0" ma:contentTypeDescription="Create a new document." ma:contentTypeScope="" ma:versionID="0d1e595d9892a95cae94ac2ca5bfc0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1e205aec6cde8026914b1dac95d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274FF4-0B88-4408-8C35-937A508DC7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6F02A9-FD74-4B78-8B36-E54513852832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BF64D34-FB89-4EAA-9570-7600DC9E00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67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MEDG</vt:lpstr>
      <vt:lpstr>PowerPoint Presentation</vt:lpstr>
      <vt:lpstr>SECTION TITLE</vt:lpstr>
      <vt:lpstr>TITLE HERE</vt:lpstr>
      <vt:lpstr>MULTI MEDIA</vt:lpstr>
      <vt:lpstr>INSERT TABLE</vt:lpstr>
      <vt:lpstr>INSERT GRAPH</vt:lpstr>
      <vt:lpstr>INSERT GRAPH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Vandenberg, Geoffrey (TOR-FCB)</dc:creator>
  <cp:lastModifiedBy>Lee, Salina (MEDJCT)</cp:lastModifiedBy>
  <cp:revision>97</cp:revision>
  <cp:lastPrinted>2018-01-19T18:14:48Z</cp:lastPrinted>
  <dcterms:created xsi:type="dcterms:W3CDTF">2018-01-29T16:46:11Z</dcterms:created>
  <dcterms:modified xsi:type="dcterms:W3CDTF">2022-06-08T20:19:35Z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ComplianceAssetId">
    <vt:lpwstr/>
  </property>
  <property fmtid="{D5CDD505-2E9C-101B-9397-08002B2CF9AE}" pid="4" name="Order">
    <vt:r8>15000</vt:r8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2019-10-24T21:31:21.6229609Z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e0385533-416a-4e8a-9c55-7911a1fb017f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