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7" r:id="rId5"/>
    <p:sldId id="258" r:id="rId6"/>
    <p:sldId id="259" r:id="rId7"/>
    <p:sldId id="256" r:id="rId8"/>
    <p:sldId id="263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69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  <p:cmAuthor id="2" name="Angre, Nishant (TOR-FUE)" initials="AN(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2F2F2"/>
    <a:srgbClr val="799D49"/>
    <a:srgbClr val="DF4810"/>
    <a:srgbClr val="761E00"/>
    <a:srgbClr val="9D2901"/>
    <a:srgbClr val="A53D1B"/>
    <a:srgbClr val="D0D0D2"/>
    <a:srgbClr val="977CA5"/>
    <a:srgbClr val="75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CB4233-865A-41C2-A621-AD7A8031BC78}" v="3" dt="2022-06-08T16:10:57.268"/>
  </p1510:revLst>
</p1510:revInfo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86482" autoAdjust="0"/>
  </p:normalViewPr>
  <p:slideViewPr>
    <p:cSldViewPr snapToGrid="0" snapToObjects="1">
      <p:cViewPr varScale="1">
        <p:scale>
          <a:sx n="60" d="100"/>
          <a:sy n="60" d="100"/>
        </p:scale>
        <p:origin x="1014" y="66"/>
      </p:cViewPr>
      <p:guideLst>
        <p:guide orient="horz" pos="3997"/>
        <p:guide pos="69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9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pen, Jamey (MEDJCT)" userId="1e8b3343-d0b6-4858-95eb-387a7f96d97c" providerId="ADAL" clId="{5ECB4233-865A-41C2-A621-AD7A8031BC78}"/>
    <pc:docChg chg="undo custSel modMainMaster">
      <pc:chgData name="Diepen, Jamey (MEDJCT)" userId="1e8b3343-d0b6-4858-95eb-387a7f96d97c" providerId="ADAL" clId="{5ECB4233-865A-41C2-A621-AD7A8031BC78}" dt="2022-06-08T16:10:57.268" v="11"/>
      <pc:docMkLst>
        <pc:docMk/>
      </pc:docMkLst>
      <pc:sldMasterChg chg="modSldLayout">
        <pc:chgData name="Diepen, Jamey (MEDJCT)" userId="1e8b3343-d0b6-4858-95eb-387a7f96d97c" providerId="ADAL" clId="{5ECB4233-865A-41C2-A621-AD7A8031BC78}" dt="2022-06-08T16:10:57.268" v="11"/>
        <pc:sldMasterMkLst>
          <pc:docMk/>
          <pc:sldMasterMk cId="835015973" sldId="2147483660"/>
        </pc:sldMasterMkLst>
        <pc:sldLayoutChg chg="addSp delSp modSp mod">
          <pc:chgData name="Diepen, Jamey (MEDJCT)" userId="1e8b3343-d0b6-4858-95eb-387a7f96d97c" providerId="ADAL" clId="{5ECB4233-865A-41C2-A621-AD7A8031BC78}" dt="2022-06-08T16:10:30.830" v="7"/>
          <pc:sldLayoutMkLst>
            <pc:docMk/>
            <pc:sldMasterMk cId="835015973" sldId="2147483660"/>
            <pc:sldLayoutMk cId="0" sldId="2147483670"/>
          </pc:sldLayoutMkLst>
          <pc:picChg chg="add mod">
            <ac:chgData name="Diepen, Jamey (MEDJCT)" userId="1e8b3343-d0b6-4858-95eb-387a7f96d97c" providerId="ADAL" clId="{5ECB4233-865A-41C2-A621-AD7A8031BC78}" dt="2022-06-08T16:10:30.830" v="7"/>
            <ac:picMkLst>
              <pc:docMk/>
              <pc:sldMasterMk cId="835015973" sldId="2147483660"/>
              <pc:sldLayoutMk cId="0" sldId="2147483670"/>
              <ac:picMk id="7" creationId="{6B4C6A46-447A-41DE-9E59-C086998C2860}"/>
            </ac:picMkLst>
          </pc:picChg>
          <pc:picChg chg="del">
            <ac:chgData name="Diepen, Jamey (MEDJCT)" userId="1e8b3343-d0b6-4858-95eb-387a7f96d97c" providerId="ADAL" clId="{5ECB4233-865A-41C2-A621-AD7A8031BC78}" dt="2022-06-08T16:10:30.399" v="6" actId="478"/>
            <ac:picMkLst>
              <pc:docMk/>
              <pc:sldMasterMk cId="835015973" sldId="2147483660"/>
              <pc:sldLayoutMk cId="0" sldId="2147483670"/>
              <ac:picMk id="15" creationId="{AE503931-899C-D143-BDDF-9C866BC35D53}"/>
            </ac:picMkLst>
          </pc:picChg>
        </pc:sldLayoutChg>
        <pc:sldLayoutChg chg="modSp mod">
          <pc:chgData name="Diepen, Jamey (MEDJCT)" userId="1e8b3343-d0b6-4858-95eb-387a7f96d97c" providerId="ADAL" clId="{5ECB4233-865A-41C2-A621-AD7A8031BC78}" dt="2022-06-08T16:09:58.902" v="3" actId="1076"/>
          <pc:sldLayoutMkLst>
            <pc:docMk/>
            <pc:sldMasterMk cId="835015973" sldId="2147483660"/>
            <pc:sldLayoutMk cId="3907094102" sldId="2147483674"/>
          </pc:sldLayoutMkLst>
          <pc:picChg chg="mod modCrop">
            <ac:chgData name="Diepen, Jamey (MEDJCT)" userId="1e8b3343-d0b6-4858-95eb-387a7f96d97c" providerId="ADAL" clId="{5ECB4233-865A-41C2-A621-AD7A8031BC78}" dt="2022-06-08T16:09:58.902" v="3" actId="1076"/>
            <ac:picMkLst>
              <pc:docMk/>
              <pc:sldMasterMk cId="835015973" sldId="2147483660"/>
              <pc:sldLayoutMk cId="3907094102" sldId="2147483674"/>
              <ac:picMk id="7" creationId="{380F8849-A0C8-3043-973F-4B6317125AB8}"/>
            </ac:picMkLst>
          </pc:picChg>
        </pc:sldLayoutChg>
        <pc:sldLayoutChg chg="modSp mod">
          <pc:chgData name="Diepen, Jamey (MEDJCT)" userId="1e8b3343-d0b6-4858-95eb-387a7f96d97c" providerId="ADAL" clId="{5ECB4233-865A-41C2-A621-AD7A8031BC78}" dt="2022-06-08T16:10:24.606" v="5" actId="1076"/>
          <pc:sldLayoutMkLst>
            <pc:docMk/>
            <pc:sldMasterMk cId="835015973" sldId="2147483660"/>
            <pc:sldLayoutMk cId="1411836466" sldId="2147483675"/>
          </pc:sldLayoutMkLst>
          <pc:picChg chg="mod modCrop">
            <ac:chgData name="Diepen, Jamey (MEDJCT)" userId="1e8b3343-d0b6-4858-95eb-387a7f96d97c" providerId="ADAL" clId="{5ECB4233-865A-41C2-A621-AD7A8031BC78}" dt="2022-06-08T16:10:24.606" v="5" actId="1076"/>
            <ac:picMkLst>
              <pc:docMk/>
              <pc:sldMasterMk cId="835015973" sldId="2147483660"/>
              <pc:sldLayoutMk cId="1411836466" sldId="2147483675"/>
              <ac:picMk id="12" creationId="{F205919B-3B39-A543-8A1B-6EC8333F21E1}"/>
            </ac:picMkLst>
          </pc:picChg>
        </pc:sldLayoutChg>
        <pc:sldLayoutChg chg="addSp delSp modSp mod">
          <pc:chgData name="Diepen, Jamey (MEDJCT)" userId="1e8b3343-d0b6-4858-95eb-387a7f96d97c" providerId="ADAL" clId="{5ECB4233-865A-41C2-A621-AD7A8031BC78}" dt="2022-06-08T16:10:50.509" v="9"/>
          <pc:sldLayoutMkLst>
            <pc:docMk/>
            <pc:sldMasterMk cId="835015973" sldId="2147483660"/>
            <pc:sldLayoutMk cId="3977459218" sldId="2147483682"/>
          </pc:sldLayoutMkLst>
          <pc:picChg chg="add mod">
            <ac:chgData name="Diepen, Jamey (MEDJCT)" userId="1e8b3343-d0b6-4858-95eb-387a7f96d97c" providerId="ADAL" clId="{5ECB4233-865A-41C2-A621-AD7A8031BC78}" dt="2022-06-08T16:10:50.509" v="9"/>
            <ac:picMkLst>
              <pc:docMk/>
              <pc:sldMasterMk cId="835015973" sldId="2147483660"/>
              <pc:sldLayoutMk cId="3977459218" sldId="2147483682"/>
              <ac:picMk id="6" creationId="{0B1BE143-FC34-40D9-818C-ED0AF73A780C}"/>
            </ac:picMkLst>
          </pc:picChg>
          <pc:picChg chg="del">
            <ac:chgData name="Diepen, Jamey (MEDJCT)" userId="1e8b3343-d0b6-4858-95eb-387a7f96d97c" providerId="ADAL" clId="{5ECB4233-865A-41C2-A621-AD7A8031BC78}" dt="2022-06-08T16:10:34.047" v="8" actId="478"/>
            <ac:picMkLst>
              <pc:docMk/>
              <pc:sldMasterMk cId="835015973" sldId="2147483660"/>
              <pc:sldLayoutMk cId="3977459218" sldId="2147483682"/>
              <ac:picMk id="7" creationId="{BFA269A6-6DEA-9C49-B16F-FBCE35524274}"/>
            </ac:picMkLst>
          </pc:picChg>
        </pc:sldLayoutChg>
        <pc:sldLayoutChg chg="addSp delSp modSp mod">
          <pc:chgData name="Diepen, Jamey (MEDJCT)" userId="1e8b3343-d0b6-4858-95eb-387a7f96d97c" providerId="ADAL" clId="{5ECB4233-865A-41C2-A621-AD7A8031BC78}" dt="2022-06-08T16:10:57.268" v="11"/>
          <pc:sldLayoutMkLst>
            <pc:docMk/>
            <pc:sldMasterMk cId="835015973" sldId="2147483660"/>
            <pc:sldLayoutMk cId="3835927256" sldId="2147483683"/>
          </pc:sldLayoutMkLst>
          <pc:picChg chg="add mod">
            <ac:chgData name="Diepen, Jamey (MEDJCT)" userId="1e8b3343-d0b6-4858-95eb-387a7f96d97c" providerId="ADAL" clId="{5ECB4233-865A-41C2-A621-AD7A8031BC78}" dt="2022-06-08T16:10:57.268" v="11"/>
            <ac:picMkLst>
              <pc:docMk/>
              <pc:sldMasterMk cId="835015973" sldId="2147483660"/>
              <pc:sldLayoutMk cId="3835927256" sldId="2147483683"/>
              <ac:picMk id="7" creationId="{75D983F2-4AD8-486D-A0BD-F2DAC0EB451C}"/>
            </ac:picMkLst>
          </pc:picChg>
          <pc:picChg chg="del">
            <ac:chgData name="Diepen, Jamey (MEDJCT)" userId="1e8b3343-d0b6-4858-95eb-387a7f96d97c" providerId="ADAL" clId="{5ECB4233-865A-41C2-A621-AD7A8031BC78}" dt="2022-06-08T16:10:56.823" v="10" actId="478"/>
            <ac:picMkLst>
              <pc:docMk/>
              <pc:sldMasterMk cId="835015973" sldId="2147483660"/>
              <pc:sldLayoutMk cId="3835927256" sldId="2147483683"/>
              <ac:picMk id="10" creationId="{5C927608-390D-A747-9A13-7054B792BB63}"/>
            </ac:picMkLst>
          </pc:picChg>
        </pc:sldLayoutChg>
      </pc:sldMasterChg>
    </pc:docChg>
  </pc:docChgLst>
  <pc:docChgLst>
    <pc:chgData name="Lee, Salina (MEDJCT)" userId="026a03f6-489c-4188-a66f-d49dd67ade8d" providerId="ADAL" clId="{3754614F-B74F-4D94-9EB4-FCCFD57073FB}"/>
    <pc:docChg chg="modSld">
      <pc:chgData name="Lee, Salina (MEDJCT)" userId="026a03f6-489c-4188-a66f-d49dd67ade8d" providerId="ADAL" clId="{3754614F-B74F-4D94-9EB4-FCCFD57073FB}" dt="2022-06-08T19:15:07.046" v="1" actId="20577"/>
      <pc:docMkLst>
        <pc:docMk/>
      </pc:docMkLst>
      <pc:sldChg chg="modSp mod">
        <pc:chgData name="Lee, Salina (MEDJCT)" userId="026a03f6-489c-4188-a66f-d49dd67ade8d" providerId="ADAL" clId="{3754614F-B74F-4D94-9EB4-FCCFD57073FB}" dt="2022-06-08T19:15:07.046" v="1" actId="20577"/>
        <pc:sldMkLst>
          <pc:docMk/>
          <pc:sldMk cId="3711552573" sldId="257"/>
        </pc:sldMkLst>
        <pc:spChg chg="mod">
          <ac:chgData name="Lee, Salina (MEDJCT)" userId="026a03f6-489c-4188-a66f-d49dd67ade8d" providerId="ADAL" clId="{3754614F-B74F-4D94-9EB4-FCCFD57073FB}" dt="2022-06-08T19:15:07.046" v="1" actId="20577"/>
          <ac:spMkLst>
            <pc:docMk/>
            <pc:sldMk cId="3711552573" sldId="257"/>
            <ac:spMk id="4" creationId="{0339E093-8DB8-4AC0-A984-71308E0383BB}"/>
          </ac:spMkLst>
        </pc:spChg>
      </pc:sldChg>
    </pc:docChg>
  </pc:docChgLst>
  <pc:docChgLst>
    <pc:chgData name="Lee, Salina (MEDJCT)" userId="026a03f6-489c-4188-a66f-d49dd67ade8d" providerId="ADAL" clId="{F069CAF8-2189-4240-91B0-4CD796BD4835}"/>
    <pc:docChg chg="modSld">
      <pc:chgData name="Lee, Salina (MEDJCT)" userId="026a03f6-489c-4188-a66f-d49dd67ade8d" providerId="ADAL" clId="{F069CAF8-2189-4240-91B0-4CD796BD4835}" dt="2019-10-25T19:27:39.135" v="123" actId="478"/>
      <pc:docMkLst>
        <pc:docMk/>
      </pc:docMkLst>
      <pc:sldChg chg="addSp delSp modSp">
        <pc:chgData name="Lee, Salina (MEDJCT)" userId="026a03f6-489c-4188-a66f-d49dd67ade8d" providerId="ADAL" clId="{F069CAF8-2189-4240-91B0-4CD796BD4835}" dt="2019-10-25T19:27:39.135" v="123" actId="478"/>
        <pc:sldMkLst>
          <pc:docMk/>
          <pc:sldMk cId="3730912793" sldId="256"/>
        </pc:sldMkLst>
        <pc:spChg chg="add mod">
          <ac:chgData name="Lee, Salina (MEDJCT)" userId="026a03f6-489c-4188-a66f-d49dd67ade8d" providerId="ADAL" clId="{F069CAF8-2189-4240-91B0-4CD796BD4835}" dt="2019-10-25T19:27:33.422" v="121" actId="14100"/>
          <ac:spMkLst>
            <pc:docMk/>
            <pc:sldMk cId="3730912793" sldId="256"/>
            <ac:spMk id="3" creationId="{56545C7A-4A4B-45D2-AD3E-CC7F242760F0}"/>
          </ac:spMkLst>
        </pc:spChg>
        <pc:spChg chg="add del mod">
          <ac:chgData name="Lee, Salina (MEDJCT)" userId="026a03f6-489c-4188-a66f-d49dd67ade8d" providerId="ADAL" clId="{F069CAF8-2189-4240-91B0-4CD796BD4835}" dt="2019-10-25T19:27:39.135" v="123" actId="478"/>
          <ac:spMkLst>
            <pc:docMk/>
            <pc:sldMk cId="3730912793" sldId="256"/>
            <ac:spMk id="4" creationId="{A597D947-87C5-4230-A4AA-811804DA3BD7}"/>
          </ac:spMkLst>
        </pc:spChg>
        <pc:spChg chg="del">
          <ac:chgData name="Lee, Salina (MEDJCT)" userId="026a03f6-489c-4188-a66f-d49dd67ade8d" providerId="ADAL" clId="{F069CAF8-2189-4240-91B0-4CD796BD4835}" dt="2019-10-25T19:27:36.016" v="122" actId="478"/>
          <ac:spMkLst>
            <pc:docMk/>
            <pc:sldMk cId="3730912793" sldId="256"/>
            <ac:spMk id="8" creationId="{A41CF6BE-BDF7-FA44-973D-031764DBE277}"/>
          </ac:spMkLst>
        </pc:spChg>
      </pc:sldChg>
      <pc:sldChg chg="addSp delSp modSp">
        <pc:chgData name="Lee, Salina (MEDJCT)" userId="026a03f6-489c-4188-a66f-d49dd67ade8d" providerId="ADAL" clId="{F069CAF8-2189-4240-91B0-4CD796BD4835}" dt="2019-10-25T19:26:07.100" v="83" actId="962"/>
        <pc:sldMkLst>
          <pc:docMk/>
          <pc:sldMk cId="3711552573" sldId="257"/>
        </pc:sldMkLst>
        <pc:spChg chg="del">
          <ac:chgData name="Lee, Salina (MEDJCT)" userId="026a03f6-489c-4188-a66f-d49dd67ade8d" providerId="ADAL" clId="{F069CAF8-2189-4240-91B0-4CD796BD4835}" dt="2019-10-25T19:25:28.479" v="81" actId="478"/>
          <ac:spMkLst>
            <pc:docMk/>
            <pc:sldMk cId="3711552573" sldId="257"/>
            <ac:spMk id="3" creationId="{A108D419-A826-A740-B1E5-9B83E44B1188}"/>
          </ac:spMkLst>
        </pc:spChg>
        <pc:spChg chg="add mod">
          <ac:chgData name="Lee, Salina (MEDJCT)" userId="026a03f6-489c-4188-a66f-d49dd67ade8d" providerId="ADAL" clId="{F069CAF8-2189-4240-91B0-4CD796BD4835}" dt="2019-10-25T19:26:07.100" v="83" actId="962"/>
          <ac:spMkLst>
            <pc:docMk/>
            <pc:sldMk cId="3711552573" sldId="257"/>
            <ac:spMk id="4" creationId="{0339E093-8DB8-4AC0-A984-71308E0383BB}"/>
          </ac:spMkLst>
        </pc:spChg>
        <pc:spChg chg="add del mod">
          <ac:chgData name="Lee, Salina (MEDJCT)" userId="026a03f6-489c-4188-a66f-d49dd67ade8d" providerId="ADAL" clId="{F069CAF8-2189-4240-91B0-4CD796BD4835}" dt="2019-10-25T19:25:31.741" v="82" actId="478"/>
          <ac:spMkLst>
            <pc:docMk/>
            <pc:sldMk cId="3711552573" sldId="257"/>
            <ac:spMk id="5" creationId="{851F196A-7CCF-4A5D-8D5C-DAB39CF9431B}"/>
          </ac:spMkLst>
        </pc:spChg>
      </pc:sldChg>
      <pc:sldChg chg="modSp">
        <pc:chgData name="Lee, Salina (MEDJCT)" userId="026a03f6-489c-4188-a66f-d49dd67ade8d" providerId="ADAL" clId="{F069CAF8-2189-4240-91B0-4CD796BD4835}" dt="2019-10-25T19:26:27.357" v="85" actId="14100"/>
        <pc:sldMkLst>
          <pc:docMk/>
          <pc:sldMk cId="2978430216" sldId="258"/>
        </pc:sldMkLst>
        <pc:spChg chg="mod">
          <ac:chgData name="Lee, Salina (MEDJCT)" userId="026a03f6-489c-4188-a66f-d49dd67ade8d" providerId="ADAL" clId="{F069CAF8-2189-4240-91B0-4CD796BD4835}" dt="2019-10-25T19:26:27.357" v="85" actId="14100"/>
          <ac:spMkLst>
            <pc:docMk/>
            <pc:sldMk cId="2978430216" sldId="258"/>
            <ac:spMk id="3" creationId="{EC75E9F5-D2E4-4845-8E6A-DADEF47BAE8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D2A-2440-8A2F-B972539BA927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2A-2440-8A2F-B972539BA9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D2A-2440-8A2F-B972539BA9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D2A-2440-8A2F-B972539BA927}"/>
              </c:ext>
            </c:extLst>
          </c:dPt>
          <c:cat>
            <c:strRef>
              <c:f>Sheet1!$A$2:$A$5</c:f>
              <c:strCache>
                <c:ptCount val="3"/>
                <c:pt idx="0">
                  <c:v>Item Name 1</c:v>
                </c:pt>
                <c:pt idx="1">
                  <c:v>Item Name 2</c:v>
                </c:pt>
                <c:pt idx="2">
                  <c:v>Item Name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D2A-2440-8A2F-B972539BA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75675875145191251"/>
          <c:y val="9.904911896274271E-2"/>
          <c:w val="0.14902805118110199"/>
          <c:h val="0.25836649493316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30446194225706E-2"/>
          <c:y val="0.113356117597296"/>
          <c:w val="0.85246827234830902"/>
          <c:h val="0.841474951964217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Item Name 3</c:v>
                </c:pt>
              </c:strCache>
            </c:strRef>
          </c:tx>
          <c:spPr>
            <a:solidFill>
              <a:srgbClr val="40404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0.3174966202380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DA-8F49-8C54-AA9DF4F87D9B}"/>
                </c:ext>
              </c:extLst>
            </c:dLbl>
            <c:dLbl>
              <c:idx val="4"/>
              <c:layout>
                <c:manualLayout>
                  <c:x val="-2.0703933747412001E-3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DA-8F49-8C54-AA9DF4F87D9B}"/>
                </c:ext>
              </c:extLst>
            </c:dLbl>
            <c:dLbl>
              <c:idx val="5"/>
              <c:layout>
                <c:manualLayout>
                  <c:x val="4.9027327466419596E-4"/>
                  <c:y val="-0.197574771576782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charset="0"/>
                      <a:ea typeface="Arial" charset="0"/>
                      <a:cs typeface="Arial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794117647058801E-2"/>
                      <c:h val="2.59541370992554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7DA-8F49-8C54-AA9DF4F87D9B}"/>
                </c:ext>
              </c:extLst>
            </c:dLbl>
            <c:dLbl>
              <c:idx val="8"/>
              <c:layout>
                <c:manualLayout>
                  <c:x val="-7.1894594304114802E-17"/>
                  <c:y val="-0.3183610000539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DA-8F49-8C54-AA9DF4F87D9B}"/>
                </c:ext>
              </c:extLst>
            </c:dLbl>
            <c:dLbl>
              <c:idx val="11"/>
              <c:layout>
                <c:manualLayout>
                  <c:x val="0"/>
                  <c:y val="-0.385434919823447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DA-8F49-8C54-AA9DF4F87D9B}"/>
                </c:ext>
              </c:extLst>
            </c:dLbl>
            <c:dLbl>
              <c:idx val="14"/>
              <c:layout>
                <c:manualLayout>
                  <c:x val="0"/>
                  <c:y val="-0.2045412212435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DA-8F49-8C54-AA9DF4F87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2">
                  <c:v>17</c:v>
                </c:pt>
                <c:pt idx="5">
                  <c:v>10</c:v>
                </c:pt>
                <c:pt idx="8">
                  <c:v>17</c:v>
                </c:pt>
                <c:pt idx="11">
                  <c:v>21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DA-8F49-8C54-AA9DF4F87D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Item Name 2</c:v>
                </c:pt>
              </c:strCache>
            </c:strRef>
          </c:tx>
          <c:spPr>
            <a:solidFill>
              <a:srgbClr val="799D49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0.1426926592420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DA-8F49-8C54-AA9DF4F87D9B}"/>
                </c:ext>
              </c:extLst>
            </c:dLbl>
            <c:dLbl>
              <c:idx val="4"/>
              <c:layout>
                <c:manualLayout>
                  <c:x val="0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DA-8F49-8C54-AA9DF4F87D9B}"/>
                </c:ext>
              </c:extLst>
            </c:dLbl>
            <c:dLbl>
              <c:idx val="7"/>
              <c:layout>
                <c:manualLayout>
                  <c:x val="-7.5913546780742203E-17"/>
                  <c:y val="-0.1435571992172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DA-8F49-8C54-AA9DF4F87D9B}"/>
                </c:ext>
              </c:extLst>
            </c:dLbl>
            <c:dLbl>
              <c:idx val="10"/>
              <c:layout>
                <c:manualLayout>
                  <c:x val="0"/>
                  <c:y val="-0.184213160515028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DA-8F49-8C54-AA9DF4F87D9B}"/>
                </c:ext>
              </c:extLst>
            </c:dLbl>
            <c:dLbl>
              <c:idx val="13"/>
              <c:layout>
                <c:manualLayout>
                  <c:x val="-1.51827093561481E-16"/>
                  <c:y val="-0.1151052174619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DA-8F49-8C54-AA9DF4F87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1">
                  <c:v>7</c:v>
                </c:pt>
                <c:pt idx="4">
                  <c:v>5</c:v>
                </c:pt>
                <c:pt idx="7">
                  <c:v>7</c:v>
                </c:pt>
                <c:pt idx="10">
                  <c:v>9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7DA-8F49-8C54-AA9DF4F87D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Item Name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745704933279501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7DA-8F49-8C54-AA9DF4F87D9B}"/>
                </c:ext>
              </c:extLst>
            </c:dLbl>
            <c:dLbl>
              <c:idx val="3"/>
              <c:layout>
                <c:manualLayout>
                  <c:x val="0"/>
                  <c:y val="-0.179306991736788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7DA-8F49-8C54-AA9DF4F87D9B}"/>
                </c:ext>
              </c:extLst>
            </c:dLbl>
            <c:dLbl>
              <c:idx val="6"/>
              <c:layout>
                <c:manualLayout>
                  <c:x val="-2.3491409866558599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7DA-8F49-8C54-AA9DF4F87D9B}"/>
                </c:ext>
              </c:extLst>
            </c:dLbl>
            <c:dLbl>
              <c:idx val="9"/>
              <c:layout>
                <c:manualLayout>
                  <c:x val="-1.1745704933280199E-3"/>
                  <c:y val="-0.334410464762718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7DA-8F49-8C54-AA9DF4F87D9B}"/>
                </c:ext>
              </c:extLst>
            </c:dLbl>
            <c:dLbl>
              <c:idx val="12"/>
              <c:layout>
                <c:manualLayout>
                  <c:x val="1.1745704933277599E-3"/>
                  <c:y val="-0.1683443344749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7DA-8F49-8C54-AA9DF4F87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12</c:v>
                </c:pt>
                <c:pt idx="3">
                  <c:v>8</c:v>
                </c:pt>
                <c:pt idx="6">
                  <c:v>12</c:v>
                </c:pt>
                <c:pt idx="9">
                  <c:v>18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7DA-8F49-8C54-AA9DF4F87D9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784772384"/>
        <c:axId val="784774160"/>
      </c:barChart>
      <c:catAx>
        <c:axId val="784772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4774160"/>
        <c:crosses val="autoZero"/>
        <c:auto val="1"/>
        <c:lblAlgn val="ctr"/>
        <c:lblOffset val="100"/>
        <c:noMultiLvlLbl val="0"/>
      </c:catAx>
      <c:valAx>
        <c:axId val="784774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477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3965639466234471E-2"/>
          <c:y val="7.1694915290813621E-2"/>
          <c:w val="0.19558238398081099"/>
          <c:h val="0.19106072766246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C4B26A-2701-1C41-B651-F7B4B1FB5B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63E31-BEE7-6542-B928-8A19B5B755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D961A-6A99-DA46-9216-16F637C899D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F6E77-4426-084C-93EB-A919116302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EBEFD-183B-AB4F-81EE-375B3847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379A4-1607-7440-AA04-69D9933E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C65E5-3648-484A-B8C4-73C9363A23B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3B7E6-9D4D-6343-8BB4-A67F026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5A3C00-7213-2347-9687-8573E36B83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12505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02B124-121A-E84C-ADFC-B6E2F73A09F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851349A-3E99-684F-99E0-9F6C75062A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7375" y="2508339"/>
            <a:ext cx="11006052" cy="1015663"/>
          </a:xfrm>
          <a:prstGeom prst="rect">
            <a:avLst/>
          </a:prstGeom>
        </p:spPr>
        <p:txBody>
          <a:bodyPr/>
          <a:lstStyle>
            <a:lvl1pPr>
              <a:defRPr sz="4950" b="1" i="0" spc="-113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TITLE HERE (V2)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0F8849-A0C8-3043-973F-4B6317125A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4248"/>
          <a:stretch/>
        </p:blipFill>
        <p:spPr>
          <a:xfrm>
            <a:off x="10034210" y="354949"/>
            <a:ext cx="1559217" cy="54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09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/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1059D819-A25F-7B48-BC5D-B908EF01A1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12505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B2A285-7F0E-4D46-8BDF-37A5F063D7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33B13DE-C9EB-EF4D-A07A-5395A6277C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7355" y="2816321"/>
            <a:ext cx="11007271" cy="1325563"/>
          </a:xfrm>
          <a:prstGeom prst="rect">
            <a:avLst/>
          </a:prstGeom>
        </p:spPr>
        <p:txBody>
          <a:bodyPr/>
          <a:lstStyle>
            <a:lvl1pPr algn="ctr">
              <a:defRPr sz="5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(V2)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205919B-3B39-A543-8A1B-6EC8333F21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8355"/>
          <a:stretch/>
        </p:blipFill>
        <p:spPr>
          <a:xfrm>
            <a:off x="10376660" y="5854391"/>
            <a:ext cx="1227966" cy="81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3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2A90ED-F9E0-B542-A4C2-D079A8C5D4D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356852" y="1719470"/>
            <a:ext cx="9419099" cy="2215991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rgbClr val="DF4810"/>
              </a:buClr>
              <a:buSzPct val="70000"/>
              <a:buFont typeface="Arial" charset="0"/>
              <a:buChar char="•"/>
              <a:defRPr sz="18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list items </a:t>
            </a:r>
          </a:p>
          <a:p>
            <a:pPr lvl="0"/>
            <a:r>
              <a:rPr lang="en-US" dirty="0"/>
              <a:t>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Also here</a:t>
            </a:r>
          </a:p>
          <a:p>
            <a:pPr lvl="0"/>
            <a:r>
              <a:rPr lang="en-US" dirty="0"/>
              <a:t>Maybe one more here too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D81AF7B-ED48-3143-B417-4A2C71F2AC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43026" y="441325"/>
            <a:ext cx="9432927" cy="756296"/>
          </a:xfrm>
          <a:prstGeom prst="rect">
            <a:avLst/>
          </a:prstGeom>
        </p:spPr>
        <p:txBody>
          <a:bodyPr/>
          <a:lstStyle>
            <a:lvl1pPr>
              <a:defRPr sz="285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BULLET WITH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4C6A46-447A-41DE-9E59-C086998C28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8355"/>
          <a:stretch/>
        </p:blipFill>
        <p:spPr>
          <a:xfrm>
            <a:off x="10376660" y="5854391"/>
            <a:ext cx="1227966" cy="817819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4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C69624-FDB2-1E42-87FC-01339FC34C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F955A-BF94-0A4C-9192-110FB93C4E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16051" y="1489869"/>
            <a:ext cx="9359900" cy="38782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50533-C481-AC4A-861B-2551400947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16051" y="291124"/>
            <a:ext cx="9359900" cy="615553"/>
          </a:xfrm>
          <a:prstGeom prst="rect">
            <a:avLst/>
          </a:prstGeom>
        </p:spPr>
        <p:txBody>
          <a:bodyPr/>
          <a:lstStyle>
            <a:lvl1pPr>
              <a:defRPr sz="285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CONTENT SLIDE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1BE143-FC34-40D9-818C-ED0AF73A78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8355"/>
          <a:stretch/>
        </p:blipFill>
        <p:spPr>
          <a:xfrm>
            <a:off x="10376660" y="5854391"/>
            <a:ext cx="1227966" cy="81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45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10EE253-0967-1F41-994F-BFC702C8B8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97354" y="6058038"/>
            <a:ext cx="526142" cy="493592"/>
          </a:xfrm>
        </p:spPr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57F98D-BE2A-134C-A68D-87C3CF96CA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0125" y="473478"/>
            <a:ext cx="7652321" cy="615553"/>
          </a:xfrm>
          <a:prstGeom prst="rect">
            <a:avLst/>
          </a:prstGeom>
        </p:spPr>
        <p:txBody>
          <a:bodyPr anchor="ctr"/>
          <a:lstStyle>
            <a:lvl1pPr algn="ctr">
              <a:defRPr sz="4000" b="1" i="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MULTI-PURPOSE SLIDE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1D4AC-5108-824A-B347-0098526329C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270125" y="1844675"/>
            <a:ext cx="7651750" cy="3389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D983F2-4AD8-486D-A0BD-F2DAC0EB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8355"/>
          <a:stretch/>
        </p:blipFill>
        <p:spPr>
          <a:xfrm>
            <a:off x="10376660" y="5854391"/>
            <a:ext cx="1227966" cy="81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92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A6705D9-B36D-C049-95D3-A92AC18B66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7354" y="6058038"/>
            <a:ext cx="526143" cy="493592"/>
          </a:xfrm>
          <a:prstGeom prst="rect">
            <a:avLst/>
          </a:prstGeom>
        </p:spPr>
        <p:txBody>
          <a:bodyPr/>
          <a:lstStyle>
            <a:lvl1pPr>
              <a:defRPr sz="825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1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0" r:id="rId3"/>
    <p:sldLayoutId id="2147483682" r:id="rId4"/>
    <p:sldLayoutId id="2147483683" r:id="rId5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57175" eaLnBrk="1" hangingPunct="1">
        <a:defRPr>
          <a:latin typeface="+mn-lt"/>
          <a:ea typeface="+mn-ea"/>
          <a:cs typeface="+mn-cs"/>
        </a:defRPr>
      </a:lvl2pPr>
      <a:lvl3pPr marL="514350" eaLnBrk="1" hangingPunct="1">
        <a:defRPr>
          <a:latin typeface="+mn-lt"/>
          <a:ea typeface="+mn-ea"/>
          <a:cs typeface="+mn-cs"/>
        </a:defRPr>
      </a:lvl3pPr>
      <a:lvl4pPr marL="771525" eaLnBrk="1" hangingPunct="1">
        <a:defRPr>
          <a:latin typeface="+mn-lt"/>
          <a:ea typeface="+mn-ea"/>
          <a:cs typeface="+mn-cs"/>
        </a:defRPr>
      </a:lvl4pPr>
      <a:lvl5pPr marL="1028700" eaLnBrk="1" hangingPunct="1">
        <a:defRPr>
          <a:latin typeface="+mn-lt"/>
          <a:ea typeface="+mn-ea"/>
          <a:cs typeface="+mn-cs"/>
        </a:defRPr>
      </a:lvl5pPr>
      <a:lvl6pPr marL="1285875" eaLnBrk="1" hangingPunct="1">
        <a:defRPr>
          <a:latin typeface="+mn-lt"/>
          <a:ea typeface="+mn-ea"/>
          <a:cs typeface="+mn-cs"/>
        </a:defRPr>
      </a:lvl6pPr>
      <a:lvl7pPr marL="1543050" eaLnBrk="1" hangingPunct="1">
        <a:defRPr>
          <a:latin typeface="+mn-lt"/>
          <a:ea typeface="+mn-ea"/>
          <a:cs typeface="+mn-cs"/>
        </a:defRPr>
      </a:lvl7pPr>
      <a:lvl8pPr marL="1800225" eaLnBrk="1" hangingPunct="1">
        <a:defRPr>
          <a:latin typeface="+mn-lt"/>
          <a:ea typeface="+mn-ea"/>
          <a:cs typeface="+mn-cs"/>
        </a:defRPr>
      </a:lvl8pPr>
      <a:lvl9pPr marL="20574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57175" eaLnBrk="1" hangingPunct="1">
        <a:defRPr>
          <a:latin typeface="+mn-lt"/>
          <a:ea typeface="+mn-ea"/>
          <a:cs typeface="+mn-cs"/>
        </a:defRPr>
      </a:lvl2pPr>
      <a:lvl3pPr marL="514350" eaLnBrk="1" hangingPunct="1">
        <a:defRPr>
          <a:latin typeface="+mn-lt"/>
          <a:ea typeface="+mn-ea"/>
          <a:cs typeface="+mn-cs"/>
        </a:defRPr>
      </a:lvl3pPr>
      <a:lvl4pPr marL="771525" eaLnBrk="1" hangingPunct="1">
        <a:defRPr>
          <a:latin typeface="+mn-lt"/>
          <a:ea typeface="+mn-ea"/>
          <a:cs typeface="+mn-cs"/>
        </a:defRPr>
      </a:lvl4pPr>
      <a:lvl5pPr marL="1028700" eaLnBrk="1" hangingPunct="1">
        <a:defRPr>
          <a:latin typeface="+mn-lt"/>
          <a:ea typeface="+mn-ea"/>
          <a:cs typeface="+mn-cs"/>
        </a:defRPr>
      </a:lvl5pPr>
      <a:lvl6pPr marL="1285875" eaLnBrk="1" hangingPunct="1">
        <a:defRPr>
          <a:latin typeface="+mn-lt"/>
          <a:ea typeface="+mn-ea"/>
          <a:cs typeface="+mn-cs"/>
        </a:defRPr>
      </a:lvl6pPr>
      <a:lvl7pPr marL="1543050" eaLnBrk="1" hangingPunct="1">
        <a:defRPr>
          <a:latin typeface="+mn-lt"/>
          <a:ea typeface="+mn-ea"/>
          <a:cs typeface="+mn-cs"/>
        </a:defRPr>
      </a:lvl7pPr>
      <a:lvl8pPr marL="1800225" eaLnBrk="1" hangingPunct="1">
        <a:defRPr>
          <a:latin typeface="+mn-lt"/>
          <a:ea typeface="+mn-ea"/>
          <a:cs typeface="+mn-cs"/>
        </a:defRPr>
      </a:lvl8pPr>
      <a:lvl9pPr marL="2057400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71" userDrawn="1">
          <p15:clr>
            <a:srgbClr val="F26B43"/>
          </p15:clr>
        </p15:guide>
        <p15:guide id="4" pos="7311" userDrawn="1">
          <p15:clr>
            <a:srgbClr val="F26B43"/>
          </p15:clr>
        </p15:guide>
        <p15:guide id="5" orient="horz" pos="278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pos="892" userDrawn="1">
          <p15:clr>
            <a:srgbClr val="F26B43"/>
          </p15:clr>
        </p15:guide>
        <p15:guide id="8" pos="67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BB601A-14A0-1C4A-A95F-5C6E44340B9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0339E093-8DB8-4AC0-A984-71308E0383B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2523109"/>
            <a:ext cx="10515600" cy="10156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sz="4950" b="1" spc="-110">
                <a:solidFill>
                  <a:schemeClr val="accent1"/>
                </a:solidFill>
              </a:rPr>
              <a:t>TITLE SLIDE</a:t>
            </a:r>
            <a:endParaRPr lang="en-CA" sz="4950" b="1" spc="-11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55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4BFB7B-6875-6C45-83BE-585CD4A3F0F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3891BB-E2EE-BE49-911A-E6A04B1DA2EA}"/>
              </a:ext>
            </a:extLst>
          </p:cNvPr>
          <p:cNvSpPr/>
          <p:nvPr/>
        </p:nvSpPr>
        <p:spPr>
          <a:xfrm>
            <a:off x="4053840" y="381871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dirty="0"/>
              <a:t>*Note the logos in the bottom corner. </a:t>
            </a:r>
          </a:p>
          <a:p>
            <a:pPr algn="r"/>
            <a:r>
              <a:rPr lang="en-US" dirty="0"/>
              <a:t>Could also be used as the title page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75E9F5-D2E4-4845-8E6A-DADEF47BA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355" y="2816321"/>
            <a:ext cx="11007271" cy="859567"/>
          </a:xfrm>
        </p:spPr>
        <p:txBody>
          <a:bodyPr/>
          <a:lstStyle/>
          <a:p>
            <a:r>
              <a:rPr lang="en-US" dirty="0"/>
              <a:t>SECTION BREAK SLIDE</a:t>
            </a:r>
          </a:p>
        </p:txBody>
      </p:sp>
    </p:spTree>
    <p:extLst>
      <p:ext uri="{BB962C8B-B14F-4D97-AF65-F5344CB8AC3E}">
        <p14:creationId xmlns:p14="http://schemas.microsoft.com/office/powerpoint/2010/main" val="297843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A96994-E45C-804B-9C22-3ABD32E922D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2590C-E220-D642-8B70-BB7AA8707B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is for basic content</a:t>
            </a:r>
          </a:p>
          <a:p>
            <a:pPr marL="0" indent="0">
              <a:buNone/>
            </a:pPr>
            <a:r>
              <a:rPr lang="en-US" dirty="0"/>
              <a:t>Could be used for bullets, or not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F9A826-8360-E247-8FAE-AAE00C569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CONTENT SLIDE</a:t>
            </a:r>
          </a:p>
        </p:txBody>
      </p:sp>
    </p:spTree>
    <p:extLst>
      <p:ext uri="{BB962C8B-B14F-4D97-AF65-F5344CB8AC3E}">
        <p14:creationId xmlns:p14="http://schemas.microsoft.com/office/powerpoint/2010/main" val="401354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57DFA41-CF41-8049-8702-311BFFD6F77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07EAC22-72DD-D745-9A19-FBB34738A36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545C7A-4A4B-45D2-AD3E-CC7F242760F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23415" y="291973"/>
            <a:ext cx="9352533" cy="823595"/>
          </a:xfrm>
          <a:prstGeom prst="rect">
            <a:avLst/>
          </a:prstGeom>
        </p:spPr>
        <p:txBody>
          <a:bodyPr/>
          <a:lstStyle/>
          <a:p>
            <a:r>
              <a:rPr lang="en-CA" sz="3800" b="1" dirty="0">
                <a:solidFill>
                  <a:schemeClr val="accent1"/>
                </a:solidFill>
              </a:rPr>
              <a:t>MULTI-PURPOSE SLIDE</a:t>
            </a:r>
          </a:p>
        </p:txBody>
      </p:sp>
    </p:spTree>
    <p:extLst>
      <p:ext uri="{BB962C8B-B14F-4D97-AF65-F5344CB8AC3E}">
        <p14:creationId xmlns:p14="http://schemas.microsoft.com/office/powerpoint/2010/main" val="3730912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65AD8B-2F60-A64F-80E0-FC803882FD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F586B1-0CE9-D04E-968C-54369ECA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TABLE</a:t>
            </a:r>
          </a:p>
        </p:txBody>
      </p:sp>
      <p:graphicFrame>
        <p:nvGraphicFramePr>
          <p:cNvPr id="5" name="Content Placeholder 4" title="Example Table ">
            <a:extLst>
              <a:ext uri="{FF2B5EF4-FFF2-40B4-BE49-F238E27FC236}">
                <a16:creationId xmlns:a16="http://schemas.microsoft.com/office/drawing/2014/main" id="{6ACAF423-2C78-DA46-9281-D9533623E8DD}"/>
              </a:ext>
            </a:extLst>
          </p:cNvPr>
          <p:cNvGraphicFramePr>
            <a:graphicFrameLocks/>
          </p:cNvGraphicFramePr>
          <p:nvPr/>
        </p:nvGraphicFramePr>
        <p:xfrm>
          <a:off x="2270125" y="1921780"/>
          <a:ext cx="8128000" cy="331730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9601908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9004845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8374616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9374318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52384548"/>
                    </a:ext>
                  </a:extLst>
                </a:gridCol>
              </a:tblGrid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LOREM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DERGUIT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DOROLIS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BIPSUM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SINUGHUT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279231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3.9%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Ipsum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100.2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99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42581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Dolorus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106.2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76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83755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189.3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564342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7.9%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Solures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176.6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26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315844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3.5%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Loresuior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165.4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Dolorus</a:t>
                      </a:r>
                      <a:r>
                        <a:rPr lang="en-US" sz="1400" baseline="0" dirty="0"/>
                        <a:t> 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877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752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65AD8B-2F60-A64F-80E0-FC803882FD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F586B1-0CE9-D04E-968C-54369ECA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GRAPH</a:t>
            </a:r>
          </a:p>
        </p:txBody>
      </p:sp>
      <p:graphicFrame>
        <p:nvGraphicFramePr>
          <p:cNvPr id="6" name="Content Placeholder 8" title="Pie Chart">
            <a:extLst>
              <a:ext uri="{FF2B5EF4-FFF2-40B4-BE49-F238E27FC236}">
                <a16:creationId xmlns:a16="http://schemas.microsoft.com/office/drawing/2014/main" id="{88903907-FCC7-7749-8F51-FACDB45A623F}"/>
              </a:ext>
            </a:extLst>
          </p:cNvPr>
          <p:cNvGraphicFramePr>
            <a:graphicFrameLocks/>
          </p:cNvGraphicFramePr>
          <p:nvPr/>
        </p:nvGraphicFramePr>
        <p:xfrm>
          <a:off x="597354" y="1670921"/>
          <a:ext cx="10812463" cy="463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0519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65AD8B-2F60-A64F-80E0-FC803882FD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F586B1-0CE9-D04E-968C-54369ECA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GRAPH</a:t>
            </a:r>
          </a:p>
        </p:txBody>
      </p:sp>
      <p:graphicFrame>
        <p:nvGraphicFramePr>
          <p:cNvPr id="5" name="Content Placeholder 5" title="Chart 1">
            <a:extLst>
              <a:ext uri="{FF2B5EF4-FFF2-40B4-BE49-F238E27FC236}">
                <a16:creationId xmlns:a16="http://schemas.microsoft.com/office/drawing/2014/main" id="{7992CEC5-73ED-0A41-A1BF-BF83817B9F83}"/>
              </a:ext>
            </a:extLst>
          </p:cNvPr>
          <p:cNvGraphicFramePr>
            <a:graphicFrameLocks/>
          </p:cNvGraphicFramePr>
          <p:nvPr/>
        </p:nvGraphicFramePr>
        <p:xfrm>
          <a:off x="597354" y="1338323"/>
          <a:ext cx="10812463" cy="463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2793773"/>
      </p:ext>
    </p:extLst>
  </p:cSld>
  <p:clrMapOvr>
    <a:masterClrMapping/>
  </p:clrMapOvr>
</p:sld>
</file>

<file path=ppt/theme/theme1.xml><?xml version="1.0" encoding="utf-8"?>
<a:theme xmlns:a="http://schemas.openxmlformats.org/drawingml/2006/main" name="MEDG">
  <a:themeElements>
    <a:clrScheme name="BURNT ORANGE">
      <a:dk1>
        <a:srgbClr val="000000"/>
      </a:dk1>
      <a:lt1>
        <a:srgbClr val="FFFFFF"/>
      </a:lt1>
      <a:dk2>
        <a:srgbClr val="403F41"/>
      </a:dk2>
      <a:lt2>
        <a:srgbClr val="F4F5F4"/>
      </a:lt2>
      <a:accent1>
        <a:srgbClr val="A62B10"/>
      </a:accent1>
      <a:accent2>
        <a:srgbClr val="789C49"/>
      </a:accent2>
      <a:accent3>
        <a:srgbClr val="404041"/>
      </a:accent3>
      <a:accent4>
        <a:srgbClr val="58575B"/>
      </a:accent4>
      <a:accent5>
        <a:srgbClr val="808184"/>
      </a:accent5>
      <a:accent6>
        <a:srgbClr val="A7A8AC"/>
      </a:accent6>
      <a:hlink>
        <a:srgbClr val="51296D"/>
      </a:hlink>
      <a:folHlink>
        <a:srgbClr val="8564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TWIG_TEMPLATE_AVENIR_1.18.18" id="{3A800E94-D079-6540-8299-E2F1AA163B03}" vid="{F15D787E-81C5-C94C-A417-6B610AEF47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933A25629BA40B59EF2F0AA93BA8E" ma:contentTypeVersion="0" ma:contentTypeDescription="Create a new document." ma:contentTypeScope="" ma:versionID="0d1e595d9892a95cae94ac2ca5bfc0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1e205aec6cde8026914b1dac95d2b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53354E-EB78-4D01-85C1-0BFFDE8D75F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0316E36-BABC-4CE2-90A7-BB0DF63CF6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BD4BC7-34E3-44DF-8189-E344EF38A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</TotalTime>
  <Words>92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MEDG</vt:lpstr>
      <vt:lpstr>TITLE SLIDE</vt:lpstr>
      <vt:lpstr>SECTION BREAK SLIDE</vt:lpstr>
      <vt:lpstr>CONTENT SLIDE</vt:lpstr>
      <vt:lpstr>MULTI-PURPOSE SLIDE</vt:lpstr>
      <vt:lpstr>INSERT TABLE</vt:lpstr>
      <vt:lpstr>INSERT GRAPH</vt:lpstr>
      <vt:lpstr>INSERT GRAPH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Vandenberg, Geoffrey (TOR-FCB)</dc:creator>
  <cp:lastModifiedBy>Lee, Salina (MEDJCT)</cp:lastModifiedBy>
  <cp:revision>98</cp:revision>
  <cp:lastPrinted>2018-01-19T18:14:48Z</cp:lastPrinted>
  <dcterms:created xsi:type="dcterms:W3CDTF">2018-01-29T16:46:11Z</dcterms:created>
  <dcterms:modified xsi:type="dcterms:W3CDTF">2022-06-08T19:15:07Z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0x0101009D2933A25629BA40B59EF2F0AA93BA8E</vt:lpwstr>
  </property>
  <property fmtid="{D5CDD505-2E9C-101B-9397-08002B2CF9AE}" pid="3" name="ComplianceAssetId">
    <vt:lpwstr/>
  </property>
  <property fmtid="{D5CDD505-2E9C-101B-9397-08002B2CF9AE}" pid="4" name="Order">
    <vt:r8>16000</vt:r8>
  </property>
  <property fmtid="{D5CDD505-2E9C-101B-9397-08002B2CF9AE}" pid="5" name="MSIP_Label_034a106e-6316-442c-ad35-738afd673d2b_Enabled">
    <vt:lpwstr>True</vt:lpwstr>
  </property>
  <property fmtid="{D5CDD505-2E9C-101B-9397-08002B2CF9AE}" pid="6" name="MSIP_Label_034a106e-6316-442c-ad35-738afd673d2b_SiteId">
    <vt:lpwstr>cddc1229-ac2a-4b97-b78a-0e5cacb5865c</vt:lpwstr>
  </property>
  <property fmtid="{D5CDD505-2E9C-101B-9397-08002B2CF9AE}" pid="7" name="MSIP_Label_034a106e-6316-442c-ad35-738afd673d2b_Owner">
    <vt:lpwstr>Salina.Lee@ontario.ca</vt:lpwstr>
  </property>
  <property fmtid="{D5CDD505-2E9C-101B-9397-08002B2CF9AE}" pid="8" name="MSIP_Label_034a106e-6316-442c-ad35-738afd673d2b_SetDate">
    <vt:lpwstr>2019-10-25T19:28:15.8762518Z</vt:lpwstr>
  </property>
  <property fmtid="{D5CDD505-2E9C-101B-9397-08002B2CF9AE}" pid="9" name="MSIP_Label_034a106e-6316-442c-ad35-738afd673d2b_Name">
    <vt:lpwstr>OPS - Unclassified Information</vt:lpwstr>
  </property>
  <property fmtid="{D5CDD505-2E9C-101B-9397-08002B2CF9AE}" pid="10" name="MSIP_Label_034a106e-6316-442c-ad35-738afd673d2b_Application">
    <vt:lpwstr>Microsoft Azure Information Protection</vt:lpwstr>
  </property>
  <property fmtid="{D5CDD505-2E9C-101B-9397-08002B2CF9AE}" pid="11" name="MSIP_Label_034a106e-6316-442c-ad35-738afd673d2b_ActionId">
    <vt:lpwstr>59c23a4f-1063-4860-824f-7dbd5e0b903c</vt:lpwstr>
  </property>
  <property fmtid="{D5CDD505-2E9C-101B-9397-08002B2CF9AE}" pid="12" name="MSIP_Label_034a106e-6316-442c-ad35-738afd673d2b_Extended_MSFT_Method">
    <vt:lpwstr>Automatic</vt:lpwstr>
  </property>
  <property fmtid="{D5CDD505-2E9C-101B-9397-08002B2CF9AE}" pid="13" name="Sensitivity">
    <vt:lpwstr>OPS - Unclassified Information</vt:lpwstr>
  </property>
</Properties>
</file>