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79" r:id="rId5"/>
    <p:sldId id="285" r:id="rId6"/>
    <p:sldId id="286" r:id="rId7"/>
    <p:sldId id="287" r:id="rId8"/>
    <p:sldId id="280" r:id="rId9"/>
    <p:sldId id="282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69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/>
  </p:cmAuthor>
  <p:cmAuthor id="2" name="Angre, Nishant (TOR-FUE)" initials="AN(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D6D"/>
    <a:srgbClr val="404041"/>
    <a:srgbClr val="D0D0D2"/>
    <a:srgbClr val="F2F2F2"/>
    <a:srgbClr val="799D49"/>
    <a:srgbClr val="DF4810"/>
    <a:srgbClr val="761E00"/>
    <a:srgbClr val="9D2901"/>
    <a:srgbClr val="A53D1B"/>
    <a:srgbClr val="977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768EC-6F80-40C3-BFC7-6EC824F2362C}" v="209" dt="2019-10-25T20:33:31.762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29" autoAdjust="0"/>
    <p:restoredTop sz="86482" autoAdjust="0"/>
  </p:normalViewPr>
  <p:slideViewPr>
    <p:cSldViewPr snapToGrid="0" snapToObjects="1">
      <p:cViewPr varScale="1">
        <p:scale>
          <a:sx n="72" d="100"/>
          <a:sy n="72" d="100"/>
        </p:scale>
        <p:origin x="60" y="138"/>
      </p:cViewPr>
      <p:guideLst>
        <p:guide orient="horz" pos="3997"/>
        <p:guide pos="6947"/>
      </p:guideLst>
    </p:cSldViewPr>
  </p:slideViewPr>
  <p:outlineViewPr>
    <p:cViewPr>
      <p:scale>
        <a:sx n="33" d="100"/>
        <a:sy n="33" d="100"/>
      </p:scale>
      <p:origin x="0" y="-5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Salina (MEDJCT)" userId="026a03f6-489c-4188-a66f-d49dd67ade8d" providerId="ADAL" clId="{2E6768EC-6F80-40C3-BFC7-6EC824F2362C}"/>
    <pc:docChg chg="modSld">
      <pc:chgData name="Lee, Salina (MEDJCT)" userId="026a03f6-489c-4188-a66f-d49dd67ade8d" providerId="ADAL" clId="{2E6768EC-6F80-40C3-BFC7-6EC824F2362C}" dt="2019-10-25T20:33:31.762" v="207" actId="478"/>
      <pc:docMkLst>
        <pc:docMk/>
      </pc:docMkLst>
      <pc:sldChg chg="modSp">
        <pc:chgData name="Lee, Salina (MEDJCT)" userId="026a03f6-489c-4188-a66f-d49dd67ade8d" providerId="ADAL" clId="{2E6768EC-6F80-40C3-BFC7-6EC824F2362C}" dt="2019-10-25T20:25:48.628" v="73"/>
        <pc:sldMkLst>
          <pc:docMk/>
          <pc:sldMk cId="1567119205" sldId="279"/>
        </pc:sldMkLst>
        <pc:spChg chg="mod">
          <ac:chgData name="Lee, Salina (MEDJCT)" userId="026a03f6-489c-4188-a66f-d49dd67ade8d" providerId="ADAL" clId="{2E6768EC-6F80-40C3-BFC7-6EC824F2362C}" dt="2019-10-25T20:25:48.628" v="73"/>
          <ac:spMkLst>
            <pc:docMk/>
            <pc:sldMk cId="1567119205" sldId="279"/>
            <ac:spMk id="3" creationId="{D5642FD4-841A-2142-9D98-7E176C6A5917}"/>
          </ac:spMkLst>
        </pc:spChg>
      </pc:sldChg>
      <pc:sldChg chg="addSp delSp modSp">
        <pc:chgData name="Lee, Salina (MEDJCT)" userId="026a03f6-489c-4188-a66f-d49dd67ade8d" providerId="ADAL" clId="{2E6768EC-6F80-40C3-BFC7-6EC824F2362C}" dt="2019-10-25T20:29:17.936" v="156" actId="478"/>
        <pc:sldMkLst>
          <pc:docMk/>
          <pc:sldMk cId="4068714626" sldId="280"/>
        </pc:sldMkLst>
        <pc:spChg chg="del">
          <ac:chgData name="Lee, Salina (MEDJCT)" userId="026a03f6-489c-4188-a66f-d49dd67ade8d" providerId="ADAL" clId="{2E6768EC-6F80-40C3-BFC7-6EC824F2362C}" dt="2019-10-25T20:29:14.721" v="155" actId="478"/>
          <ac:spMkLst>
            <pc:docMk/>
            <pc:sldMk cId="4068714626" sldId="280"/>
            <ac:spMk id="3" creationId="{D44F2017-A0C2-3943-81EE-F533665388C6}"/>
          </ac:spMkLst>
        </pc:spChg>
        <pc:spChg chg="add mod">
          <ac:chgData name="Lee, Salina (MEDJCT)" userId="026a03f6-489c-4188-a66f-d49dd67ade8d" providerId="ADAL" clId="{2E6768EC-6F80-40C3-BFC7-6EC824F2362C}" dt="2019-10-25T20:29:10.457" v="154" actId="207"/>
          <ac:spMkLst>
            <pc:docMk/>
            <pc:sldMk cId="4068714626" sldId="280"/>
            <ac:spMk id="4" creationId="{C7D4A8F4-6C2C-41FF-BF3B-E5541DC3FF9C}"/>
          </ac:spMkLst>
        </pc:spChg>
        <pc:spChg chg="add del mod">
          <ac:chgData name="Lee, Salina (MEDJCT)" userId="026a03f6-489c-4188-a66f-d49dd67ade8d" providerId="ADAL" clId="{2E6768EC-6F80-40C3-BFC7-6EC824F2362C}" dt="2019-10-25T20:29:17.936" v="156" actId="478"/>
          <ac:spMkLst>
            <pc:docMk/>
            <pc:sldMk cId="4068714626" sldId="280"/>
            <ac:spMk id="5" creationId="{5BAF3409-B341-4FE3-8DB9-34F8475B9BF7}"/>
          </ac:spMkLst>
        </pc:spChg>
      </pc:sldChg>
      <pc:sldChg chg="addSp delSp modSp">
        <pc:chgData name="Lee, Salina (MEDJCT)" userId="026a03f6-489c-4188-a66f-d49dd67ade8d" providerId="ADAL" clId="{2E6768EC-6F80-40C3-BFC7-6EC824F2362C}" dt="2019-10-25T20:32:47.361" v="179" actId="478"/>
        <pc:sldMkLst>
          <pc:docMk/>
          <pc:sldMk cId="3334088522" sldId="282"/>
        </pc:sldMkLst>
        <pc:spChg chg="add mod">
          <ac:chgData name="Lee, Salina (MEDJCT)" userId="026a03f6-489c-4188-a66f-d49dd67ade8d" providerId="ADAL" clId="{2E6768EC-6F80-40C3-BFC7-6EC824F2362C}" dt="2019-10-25T20:32:41.065" v="177" actId="207"/>
          <ac:spMkLst>
            <pc:docMk/>
            <pc:sldMk cId="3334088522" sldId="282"/>
            <ac:spMk id="3" creationId="{8CAF5F31-7C0E-428E-867F-C5C010DD8A6A}"/>
          </ac:spMkLst>
        </pc:spChg>
        <pc:spChg chg="del">
          <ac:chgData name="Lee, Salina (MEDJCT)" userId="026a03f6-489c-4188-a66f-d49dd67ade8d" providerId="ADAL" clId="{2E6768EC-6F80-40C3-BFC7-6EC824F2362C}" dt="2019-10-25T20:32:44.836" v="178" actId="478"/>
          <ac:spMkLst>
            <pc:docMk/>
            <pc:sldMk cId="3334088522" sldId="282"/>
            <ac:spMk id="4" creationId="{2581C6C7-82EC-7D47-9100-B2BA3299B16E}"/>
          </ac:spMkLst>
        </pc:spChg>
        <pc:spChg chg="add del mod">
          <ac:chgData name="Lee, Salina (MEDJCT)" userId="026a03f6-489c-4188-a66f-d49dd67ade8d" providerId="ADAL" clId="{2E6768EC-6F80-40C3-BFC7-6EC824F2362C}" dt="2019-10-25T20:32:47.361" v="179" actId="478"/>
          <ac:spMkLst>
            <pc:docMk/>
            <pc:sldMk cId="3334088522" sldId="282"/>
            <ac:spMk id="5" creationId="{1BF32C40-FD26-4DC9-8715-3359FC8B7B4D}"/>
          </ac:spMkLst>
        </pc:spChg>
      </pc:sldChg>
      <pc:sldChg chg="addSp delSp modSp">
        <pc:chgData name="Lee, Salina (MEDJCT)" userId="026a03f6-489c-4188-a66f-d49dd67ade8d" providerId="ADAL" clId="{2E6768EC-6F80-40C3-BFC7-6EC824F2362C}" dt="2019-10-25T20:33:31.762" v="207" actId="478"/>
        <pc:sldMkLst>
          <pc:docMk/>
          <pc:sldMk cId="4029166281" sldId="284"/>
        </pc:sldMkLst>
        <pc:spChg chg="add mod">
          <ac:chgData name="Lee, Salina (MEDJCT)" userId="026a03f6-489c-4188-a66f-d49dd67ade8d" providerId="ADAL" clId="{2E6768EC-6F80-40C3-BFC7-6EC824F2362C}" dt="2019-10-25T20:33:22.290" v="205" actId="207"/>
          <ac:spMkLst>
            <pc:docMk/>
            <pc:sldMk cId="4029166281" sldId="284"/>
            <ac:spMk id="3" creationId="{0634E21B-F414-48DB-88CD-BAF1BA424B55}"/>
          </ac:spMkLst>
        </pc:spChg>
        <pc:spChg chg="del">
          <ac:chgData name="Lee, Salina (MEDJCT)" userId="026a03f6-489c-4188-a66f-d49dd67ade8d" providerId="ADAL" clId="{2E6768EC-6F80-40C3-BFC7-6EC824F2362C}" dt="2019-10-25T20:33:29.427" v="206" actId="478"/>
          <ac:spMkLst>
            <pc:docMk/>
            <pc:sldMk cId="4029166281" sldId="284"/>
            <ac:spMk id="4" creationId="{9B303D05-290F-CD42-A93F-662AA2C6A94B}"/>
          </ac:spMkLst>
        </pc:spChg>
        <pc:spChg chg="add del mod">
          <ac:chgData name="Lee, Salina (MEDJCT)" userId="026a03f6-489c-4188-a66f-d49dd67ade8d" providerId="ADAL" clId="{2E6768EC-6F80-40C3-BFC7-6EC824F2362C}" dt="2019-10-25T20:33:31.762" v="207" actId="478"/>
          <ac:spMkLst>
            <pc:docMk/>
            <pc:sldMk cId="4029166281" sldId="284"/>
            <ac:spMk id="5" creationId="{D5F55FBA-4454-4788-B825-DEB08CFFF751}"/>
          </ac:spMkLst>
        </pc:spChg>
      </pc:sldChg>
      <pc:sldChg chg="addSp delSp modSp">
        <pc:chgData name="Lee, Salina (MEDJCT)" userId="026a03f6-489c-4188-a66f-d49dd67ade8d" providerId="ADAL" clId="{2E6768EC-6F80-40C3-BFC7-6EC824F2362C}" dt="2019-10-25T20:27:20.975" v="126" actId="478"/>
        <pc:sldMkLst>
          <pc:docMk/>
          <pc:sldMk cId="2886391702" sldId="285"/>
        </pc:sldMkLst>
        <pc:spChg chg="del">
          <ac:chgData name="Lee, Salina (MEDJCT)" userId="026a03f6-489c-4188-a66f-d49dd67ade8d" providerId="ADAL" clId="{2E6768EC-6F80-40C3-BFC7-6EC824F2362C}" dt="2019-10-25T20:27:11.359" v="125" actId="478"/>
          <ac:spMkLst>
            <pc:docMk/>
            <pc:sldMk cId="2886391702" sldId="285"/>
            <ac:spMk id="5" creationId="{049353A6-489B-5F48-B123-642A6B64086E}"/>
          </ac:spMkLst>
        </pc:spChg>
        <pc:spChg chg="add mod">
          <ac:chgData name="Lee, Salina (MEDJCT)" userId="026a03f6-489c-4188-a66f-d49dd67ade8d" providerId="ADAL" clId="{2E6768EC-6F80-40C3-BFC7-6EC824F2362C}" dt="2019-10-25T20:27:07.260" v="124" actId="14100"/>
          <ac:spMkLst>
            <pc:docMk/>
            <pc:sldMk cId="2886391702" sldId="285"/>
            <ac:spMk id="6" creationId="{FFE90D2D-18C0-4169-A1FA-8F5E2C9F1C7F}"/>
          </ac:spMkLst>
        </pc:spChg>
        <pc:spChg chg="add del mod">
          <ac:chgData name="Lee, Salina (MEDJCT)" userId="026a03f6-489c-4188-a66f-d49dd67ade8d" providerId="ADAL" clId="{2E6768EC-6F80-40C3-BFC7-6EC824F2362C}" dt="2019-10-25T20:27:20.975" v="126" actId="478"/>
          <ac:spMkLst>
            <pc:docMk/>
            <pc:sldMk cId="2886391702" sldId="285"/>
            <ac:spMk id="7" creationId="{90FC485B-2E3C-4DBD-8276-0571F3386805}"/>
          </ac:spMkLst>
        </pc:spChg>
      </pc:sldChg>
      <pc:sldChg chg="modSp">
        <pc:chgData name="Lee, Salina (MEDJCT)" userId="026a03f6-489c-4188-a66f-d49dd67ade8d" providerId="ADAL" clId="{2E6768EC-6F80-40C3-BFC7-6EC824F2362C}" dt="2019-10-25T20:25:01.136" v="15"/>
        <pc:sldMkLst>
          <pc:docMk/>
          <pc:sldMk cId="3562374993" sldId="287"/>
        </pc:sldMkLst>
        <pc:spChg chg="mod">
          <ac:chgData name="Lee, Salina (MEDJCT)" userId="026a03f6-489c-4188-a66f-d49dd67ade8d" providerId="ADAL" clId="{2E6768EC-6F80-40C3-BFC7-6EC824F2362C}" dt="2019-10-25T20:25:01.136" v="15"/>
          <ac:spMkLst>
            <pc:docMk/>
            <pc:sldMk cId="3562374993" sldId="287"/>
            <ac:spMk id="4" creationId="{10307045-B633-4D46-9776-27DE527B7F2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30446194225706E-2"/>
          <c:y val="0.113356117597296"/>
          <c:w val="0.85246827234830902"/>
          <c:h val="0.84147495196421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Item Name 3</c:v>
                </c:pt>
              </c:strCache>
            </c:strRef>
          </c:tx>
          <c:spPr>
            <a:solidFill>
              <a:srgbClr val="40404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0.3174966202380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E7-6C4F-879A-28D1A7229631}"/>
                </c:ext>
              </c:extLst>
            </c:dLbl>
            <c:dLbl>
              <c:idx val="4"/>
              <c:layout>
                <c:manualLayout>
                  <c:x val="-2.0703933747412001E-3"/>
                  <c:y val="-0.1142408376460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E7-6C4F-879A-28D1A7229631}"/>
                </c:ext>
              </c:extLst>
            </c:dLbl>
            <c:dLbl>
              <c:idx val="5"/>
              <c:layout>
                <c:manualLayout>
                  <c:x val="4.9027327466419596E-4"/>
                  <c:y val="-0.19757477157678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794117647058801E-2"/>
                      <c:h val="2.59541370992554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1E7-6C4F-879A-28D1A7229631}"/>
                </c:ext>
              </c:extLst>
            </c:dLbl>
            <c:dLbl>
              <c:idx val="8"/>
              <c:layout>
                <c:manualLayout>
                  <c:x val="-7.1894594304114704E-17"/>
                  <c:y val="-0.3183610000539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E7-6C4F-879A-28D1A7229631}"/>
                </c:ext>
              </c:extLst>
            </c:dLbl>
            <c:dLbl>
              <c:idx val="11"/>
              <c:layout>
                <c:manualLayout>
                  <c:x val="0"/>
                  <c:y val="-0.385434919823447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E7-6C4F-879A-28D1A7229631}"/>
                </c:ext>
              </c:extLst>
            </c:dLbl>
            <c:dLbl>
              <c:idx val="14"/>
              <c:layout>
                <c:manualLayout>
                  <c:x val="0"/>
                  <c:y val="-0.2045412212435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E7-6C4F-879A-28D1A722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2">
                  <c:v>17</c:v>
                </c:pt>
                <c:pt idx="5">
                  <c:v>10</c:v>
                </c:pt>
                <c:pt idx="8">
                  <c:v>17</c:v>
                </c:pt>
                <c:pt idx="11">
                  <c:v>21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E7-6C4F-879A-28D1A7229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Name 2</c:v>
                </c:pt>
              </c:strCache>
            </c:strRef>
          </c:tx>
          <c:spPr>
            <a:solidFill>
              <a:srgbClr val="799D4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426926592420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E7-6C4F-879A-28D1A7229631}"/>
                </c:ext>
              </c:extLst>
            </c:dLbl>
            <c:dLbl>
              <c:idx val="4"/>
              <c:layout>
                <c:manualLayout>
                  <c:x val="0"/>
                  <c:y val="-0.1142408376460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E7-6C4F-879A-28D1A7229631}"/>
                </c:ext>
              </c:extLst>
            </c:dLbl>
            <c:dLbl>
              <c:idx val="7"/>
              <c:layout>
                <c:manualLayout>
                  <c:x val="-7.5913546780742104E-17"/>
                  <c:y val="-0.1435571992172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E7-6C4F-879A-28D1A7229631}"/>
                </c:ext>
              </c:extLst>
            </c:dLbl>
            <c:dLbl>
              <c:idx val="10"/>
              <c:layout>
                <c:manualLayout>
                  <c:x val="0"/>
                  <c:y val="-0.184213160515028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E7-6C4F-879A-28D1A7229631}"/>
                </c:ext>
              </c:extLst>
            </c:dLbl>
            <c:dLbl>
              <c:idx val="13"/>
              <c:layout>
                <c:manualLayout>
                  <c:x val="-1.51827093561481E-16"/>
                  <c:y val="-0.1151052174619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E7-6C4F-879A-28D1A722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1">
                  <c:v>7</c:v>
                </c:pt>
                <c:pt idx="4">
                  <c:v>5</c:v>
                </c:pt>
                <c:pt idx="7">
                  <c:v>7</c:v>
                </c:pt>
                <c:pt idx="10">
                  <c:v>9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E7-6C4F-879A-28D1A7229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Item Name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45704933279299E-3"/>
                  <c:y val="-0.235318833133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E-DE47-961D-3406E7EC61D2}"/>
                </c:ext>
              </c:extLst>
            </c:dLbl>
            <c:dLbl>
              <c:idx val="3"/>
              <c:layout>
                <c:manualLayout>
                  <c:x val="2.34914098665582E-3"/>
                  <c:y val="-0.1628630058440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E-DE47-961D-3406E7EC61D2}"/>
                </c:ext>
              </c:extLst>
            </c:dLbl>
            <c:dLbl>
              <c:idx val="6"/>
              <c:layout>
                <c:manualLayout>
                  <c:x val="0"/>
                  <c:y val="-0.235318833133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CE-DE47-961D-3406E7EC61D2}"/>
                </c:ext>
              </c:extLst>
            </c:dLbl>
            <c:dLbl>
              <c:idx val="9"/>
              <c:layout>
                <c:manualLayout>
                  <c:x val="-8.61341744813814E-17"/>
                  <c:y val="-0.334410464762718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CE-DE47-961D-3406E7EC61D2}"/>
                </c:ext>
              </c:extLst>
            </c:dLbl>
            <c:dLbl>
              <c:idx val="12"/>
              <c:layout>
                <c:manualLayout>
                  <c:x val="0"/>
                  <c:y val="-0.182047656052238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CE-DE47-961D-3406E7EC61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12</c:v>
                </c:pt>
                <c:pt idx="3">
                  <c:v>8</c:v>
                </c:pt>
                <c:pt idx="6">
                  <c:v>12</c:v>
                </c:pt>
                <c:pt idx="9">
                  <c:v>18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1E7-6C4F-879A-28D1A72296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81156912"/>
        <c:axId val="781159232"/>
      </c:barChart>
      <c:catAx>
        <c:axId val="781156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1159232"/>
        <c:crosses val="autoZero"/>
        <c:auto val="1"/>
        <c:lblAlgn val="ctr"/>
        <c:lblOffset val="100"/>
        <c:noMultiLvlLbl val="0"/>
      </c:catAx>
      <c:valAx>
        <c:axId val="78115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115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6.6213584943323203E-2"/>
          <c:w val="0.19558238398081099"/>
          <c:h val="0.19106072766246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venir Book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4-DF47-AE96-55EA44F10099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4-DF47-AE96-55EA44F100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24-DF47-AE96-55EA44F100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4-DF47-AE96-55EA44F10099}"/>
              </c:ext>
            </c:extLst>
          </c:dPt>
          <c:cat>
            <c:strRef>
              <c:f>Sheet1!$A$2:$A$5</c:f>
              <c:strCache>
                <c:ptCount val="3"/>
                <c:pt idx="0">
                  <c:v>Item Name 1</c:v>
                </c:pt>
                <c:pt idx="1">
                  <c:v>Item Name 2</c:v>
                </c:pt>
                <c:pt idx="2">
                  <c:v>Item Name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24-DF47-AE96-55EA44F10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3.0874208544526101E-2"/>
          <c:y val="0.101789794427301"/>
          <c:w val="0.23865455614728653"/>
          <c:h val="0.25836649493316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C4B26A-2701-1C41-B651-F7B4B1FB5B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63E31-BEE7-6542-B928-8A19B5B755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D961A-6A99-DA46-9216-16F637C899D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F6E77-4426-084C-93EB-A919116302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EBEFD-183B-AB4F-81EE-375B3847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379A4-1607-7440-AA04-69D9933EC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65E5-3648-484A-B8C4-73C9363A23B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B7E6-9D4D-6343-8BB4-A67F026A2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9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4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5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8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5C44FB-9A97-BF46-A500-8C5658BE6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50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8F3748-0D9F-E746-A026-799D2BBCDB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5418" y="354949"/>
            <a:ext cx="3408009" cy="54067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DD1707-6BFA-C840-B303-E9B8377AD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851349A-3E99-684F-99E0-9F6C75062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355" y="2508337"/>
            <a:ext cx="10996072" cy="1015663"/>
          </a:xfrm>
          <a:prstGeom prst="rect">
            <a:avLst/>
          </a:prstGeom>
        </p:spPr>
        <p:txBody>
          <a:bodyPr/>
          <a:lstStyle>
            <a:lvl1pPr>
              <a:defRPr sz="6600" b="1" i="0" spc="-150">
                <a:solidFill>
                  <a:srgbClr val="512D6D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YOUR TITLE HERE (V2)</a:t>
            </a:r>
          </a:p>
        </p:txBody>
      </p:sp>
    </p:spTree>
    <p:extLst>
      <p:ext uri="{BB962C8B-B14F-4D97-AF65-F5344CB8AC3E}">
        <p14:creationId xmlns:p14="http://schemas.microsoft.com/office/powerpoint/2010/main" val="3907094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pos="370" userDrawn="1">
          <p15:clr>
            <a:srgbClr val="FBAE40"/>
          </p15:clr>
        </p15:guide>
        <p15:guide id="5" pos="731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B18A21-D850-E84B-B687-C4E32D199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50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D4DBAA-3A22-C340-9102-48975A1D82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9399" y="5854391"/>
            <a:ext cx="2948676" cy="817819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B4B4FD6-F13F-4F99-B89B-2A84FD1B0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7FEC24-F0CB-9742-8C41-E68BB47615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353" y="3434129"/>
            <a:ext cx="11007272" cy="1231106"/>
          </a:xfrm>
          <a:prstGeom prst="rect">
            <a:avLst/>
          </a:prstGeom>
        </p:spPr>
        <p:txBody>
          <a:bodyPr/>
          <a:lstStyle>
            <a:lvl1pPr>
              <a:defRPr lang="en-US" sz="2000" dirty="0">
                <a:solidFill>
                  <a:srgbClr val="404041"/>
                </a:solidFill>
                <a:latin typeface="+mn-lt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. Ut </a:t>
            </a:r>
            <a:r>
              <a:rPr lang="en-US" dirty="0" err="1"/>
              <a:t>optatur</a:t>
            </a:r>
            <a:r>
              <a:rPr lang="en-US" dirty="0"/>
              <a:t> </a:t>
            </a:r>
            <a:r>
              <a:rPr lang="en-US" dirty="0" err="1"/>
              <a:t>restrum</a:t>
            </a:r>
            <a:r>
              <a:rPr lang="en-US" dirty="0"/>
              <a:t> </a:t>
            </a:r>
            <a:r>
              <a:rPr lang="en-US" dirty="0" err="1"/>
              <a:t>rae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et, </a:t>
            </a:r>
            <a:r>
              <a:rPr lang="en-US" dirty="0" err="1"/>
              <a:t>officta</a:t>
            </a:r>
            <a:r>
              <a:rPr lang="en-US" dirty="0"/>
              <a:t> </a:t>
            </a:r>
            <a:r>
              <a:rPr lang="en-US" dirty="0" err="1"/>
              <a:t>tibus</a:t>
            </a:r>
            <a:r>
              <a:rPr lang="en-US" dirty="0"/>
              <a:t>. </a:t>
            </a:r>
            <a:r>
              <a:rPr lang="en-US" dirty="0" err="1"/>
              <a:t>Inimporessim</a:t>
            </a:r>
            <a:r>
              <a:rPr lang="en-US" dirty="0"/>
              <a:t> </a:t>
            </a:r>
            <a:r>
              <a:rPr lang="en-US" dirty="0" err="1"/>
              <a:t>fugiatur</a:t>
            </a:r>
            <a:r>
              <a:rPr lang="en-US" dirty="0"/>
              <a:t>,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temporis</a:t>
            </a:r>
            <a:r>
              <a:rPr lang="en-US" dirty="0"/>
              <a:t>  </a:t>
            </a:r>
            <a:r>
              <a:rPr lang="en-US" dirty="0" err="1"/>
              <a:t>doluptibust</a:t>
            </a:r>
            <a:r>
              <a:rPr lang="en-US" dirty="0"/>
              <a:t> </a:t>
            </a:r>
            <a:r>
              <a:rPr lang="en-US" dirty="0" err="1"/>
              <a:t>ipic</a:t>
            </a:r>
            <a:r>
              <a:rPr lang="en-US" dirty="0"/>
              <a:t> </a:t>
            </a:r>
            <a:r>
              <a:rPr lang="en-US" dirty="0" err="1"/>
              <a:t>tores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harchitatior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officiunt</a:t>
            </a:r>
            <a:r>
              <a:rPr lang="en-US" dirty="0"/>
              <a:t> </a:t>
            </a:r>
            <a:r>
              <a:rPr lang="en-US" dirty="0" err="1"/>
              <a:t>eations</a:t>
            </a:r>
            <a:r>
              <a:rPr lang="en-US" dirty="0"/>
              <a:t> </a:t>
            </a:r>
            <a:r>
              <a:rPr lang="en-US" dirty="0" err="1"/>
              <a:t>ecepra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 </a:t>
            </a:r>
            <a:r>
              <a:rPr lang="en-US" dirty="0" err="1"/>
              <a:t>remolup</a:t>
            </a:r>
            <a:r>
              <a:rPr lang="en-US" dirty="0"/>
              <a:t> </a:t>
            </a:r>
            <a:r>
              <a:rPr lang="en-US" dirty="0" err="1"/>
              <a:t>tatur</a:t>
            </a:r>
            <a:r>
              <a:rPr lang="en-US" dirty="0"/>
              <a:t>?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vendand</a:t>
            </a:r>
            <a:r>
              <a:rPr lang="en-US" dirty="0"/>
              <a:t> </a:t>
            </a:r>
            <a:r>
              <a:rPr lang="en-US" dirty="0" err="1"/>
              <a:t>ebistor</a:t>
            </a:r>
            <a:r>
              <a:rPr lang="en-US" dirty="0"/>
              <a:t> </a:t>
            </a:r>
            <a:r>
              <a:rPr lang="en-US" dirty="0" err="1"/>
              <a:t>enitaspist</a:t>
            </a:r>
            <a:r>
              <a:rPr lang="en-US" dirty="0"/>
              <a:t>, </a:t>
            </a:r>
            <a:r>
              <a:rPr lang="en-US" dirty="0" err="1"/>
              <a:t>verior</a:t>
            </a:r>
            <a:r>
              <a:rPr lang="en-US" dirty="0"/>
              <a:t> </a:t>
            </a:r>
            <a:r>
              <a:rPr lang="en-US" dirty="0" err="1"/>
              <a:t>magnihi</a:t>
            </a:r>
            <a:r>
              <a:rPr lang="en-US" dirty="0"/>
              <a:t> </a:t>
            </a:r>
            <a:r>
              <a:rPr lang="en-US" dirty="0" err="1"/>
              <a:t>lluptat</a:t>
            </a:r>
            <a:r>
              <a:rPr lang="en-US" dirty="0"/>
              <a:t> </a:t>
            </a:r>
            <a:r>
              <a:rPr lang="en-US" dirty="0" err="1"/>
              <a:t>iandentusam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 </a:t>
            </a:r>
            <a:r>
              <a:rPr lang="en-US" dirty="0" err="1"/>
              <a:t>inum</a:t>
            </a:r>
            <a:r>
              <a:rPr lang="en-US" dirty="0"/>
              <a:t>, con et </a:t>
            </a:r>
            <a:r>
              <a:rPr lang="en-US" dirty="0" err="1"/>
              <a:t>landandae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D8C72-B763-4F4B-BB2D-A9A46CC60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353" y="2459355"/>
            <a:ext cx="11007271" cy="727502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rgbClr val="512D6D"/>
                </a:solidFill>
              </a:defRPr>
            </a:lvl1pPr>
          </a:lstStyle>
          <a:p>
            <a:r>
              <a:rPr lang="en-US" dirty="0"/>
              <a:t>CONTENT SLIDE WITH BODY COPY</a:t>
            </a:r>
          </a:p>
        </p:txBody>
      </p:sp>
    </p:spTree>
    <p:extLst>
      <p:ext uri="{BB962C8B-B14F-4D97-AF65-F5344CB8AC3E}">
        <p14:creationId xmlns:p14="http://schemas.microsoft.com/office/powerpoint/2010/main" val="1411836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036BB1-B017-9147-A87C-EFF3A0AB3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4E3F15-E415-3C4E-9468-E06B6C335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5322" y="354949"/>
            <a:ext cx="3408009" cy="5406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1F617D-9554-0E41-9E4A-E8032217CA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015B8A3-ABE8-8E44-A4FD-7C7E7B55AA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0111" y="4621825"/>
            <a:ext cx="6656091" cy="3455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date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1AEE98A-87DE-4947-B330-2649F00620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0424" y="4071783"/>
            <a:ext cx="10505779" cy="462582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MINISTRY TITLE IN CAPS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6D09F1A-C30D-D04A-83FE-CB21F4D43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0425" y="2508337"/>
            <a:ext cx="10505780" cy="1015663"/>
          </a:xfrm>
          <a:prstGeom prst="rect">
            <a:avLst/>
          </a:prstGeom>
        </p:spPr>
        <p:txBody>
          <a:bodyPr/>
          <a:lstStyle>
            <a:lvl1pPr algn="r">
              <a:defRPr sz="6600" b="1" i="0" spc="-150">
                <a:solidFill>
                  <a:srgbClr val="F2F2F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20176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2DF8D4-280A-1842-AD8F-9AC4F002B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6881"/>
            <a:ext cx="565580" cy="2738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928B38-D94E-164F-8777-47CB0E8901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9399" y="5854391"/>
            <a:ext cx="2948676" cy="81781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ED8F4AC-C262-44AA-AE7E-5E0443C75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56852" y="1706881"/>
            <a:ext cx="9144000" cy="25344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Arial" charset="0"/>
              <a:buChar char="•"/>
              <a:defRPr sz="2400" b="0" i="0" baseline="0">
                <a:solidFill>
                  <a:srgbClr val="40404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list items </a:t>
            </a:r>
          </a:p>
          <a:p>
            <a:pPr lvl="0"/>
            <a:r>
              <a:rPr lang="en-US" dirty="0"/>
              <a:t>Here</a:t>
            </a:r>
          </a:p>
          <a:p>
            <a:pPr lvl="0"/>
            <a:r>
              <a:rPr lang="en-US" dirty="0"/>
              <a:t>And here</a:t>
            </a:r>
          </a:p>
          <a:p>
            <a:pPr lvl="0"/>
            <a:r>
              <a:rPr lang="en-US" dirty="0"/>
              <a:t>And here</a:t>
            </a:r>
          </a:p>
          <a:p>
            <a:pPr lvl="0"/>
            <a:r>
              <a:rPr lang="en-US" dirty="0"/>
              <a:t>Also here</a:t>
            </a:r>
          </a:p>
          <a:p>
            <a:pPr lvl="0"/>
            <a:r>
              <a:rPr lang="en-US" dirty="0"/>
              <a:t>Maybe one more here too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43025" y="404813"/>
            <a:ext cx="9144000" cy="9361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800" b="1" i="0">
                <a:solidFill>
                  <a:srgbClr val="512D6D"/>
                </a:solidFill>
                <a:latin typeface="+mj-lt"/>
                <a:ea typeface="Avenir Black" panose="02000503020000020003" pitchFamily="2" charset="0"/>
                <a:cs typeface="Arial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 userDrawn="1">
          <p15:clr>
            <a:srgbClr val="FBAE40"/>
          </p15:clr>
        </p15:guide>
        <p15:guide id="2" pos="846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  <p15:guide id="4" orient="horz" pos="414" userDrawn="1">
          <p15:clr>
            <a:srgbClr val="FBAE40"/>
          </p15:clr>
        </p15:guide>
        <p15:guide id="5" pos="663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158391-4086-A540-A81F-51F0BBCDD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399" y="5854391"/>
            <a:ext cx="2948676" cy="81781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39013D-1D1A-45D9-9179-2E4FA00D2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A0E93D-0B21-A547-945D-19F1718ED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399" y="5854391"/>
            <a:ext cx="2948676" cy="817819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5E16AF7-FA75-46D8-99FE-83B40733D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955A-BF94-0A4C-9192-110FB93C4E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6050" y="1433945"/>
            <a:ext cx="9359900" cy="41159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1"/>
                </a:solidFill>
              </a:defRPr>
            </a:lvl1pPr>
            <a:lvl2pPr>
              <a:defRPr>
                <a:solidFill>
                  <a:srgbClr val="404041"/>
                </a:solidFill>
              </a:defRPr>
            </a:lvl2pPr>
            <a:lvl3pPr>
              <a:defRPr>
                <a:solidFill>
                  <a:srgbClr val="404041"/>
                </a:solidFill>
              </a:defRPr>
            </a:lvl3pPr>
            <a:lvl4pPr>
              <a:defRPr>
                <a:solidFill>
                  <a:srgbClr val="404041"/>
                </a:solidFill>
              </a:defRPr>
            </a:lvl4pPr>
            <a:lvl5pPr>
              <a:defRPr>
                <a:solidFill>
                  <a:srgbClr val="40404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50533-C481-AC4A-861B-2551400947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6050" y="414337"/>
            <a:ext cx="9359900" cy="485775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rgbClr val="512D6D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9774592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88" userDrawn="1">
          <p15:clr>
            <a:srgbClr val="FBAE40"/>
          </p15:clr>
        </p15:guide>
        <p15:guide id="3" pos="892" userDrawn="1">
          <p15:clr>
            <a:srgbClr val="FBAE40"/>
          </p15:clr>
        </p15:guide>
        <p15:guide id="4" orient="horz" pos="3816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7480D-84ED-684C-B4D6-8C5F2E0DE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6C724-CE61-B342-AD0E-B66F1F35F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1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7" r:id="rId3"/>
    <p:sldLayoutId id="2147483670" r:id="rId4"/>
    <p:sldLayoutId id="2147483683" r:id="rId5"/>
    <p:sldLayoutId id="2147483682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10" userDrawn="1">
          <p15:clr>
            <a:srgbClr val="F26B43"/>
          </p15:clr>
        </p15:guide>
        <p15:guide id="4" pos="370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2D7FB-951F-D140-8D13-7A1FF3F166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1FD0DC-0138-234D-97BC-A904A1563BD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20E9B-2A46-5448-B34F-9B3A0A0760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9313" y="1671638"/>
            <a:ext cx="10645775" cy="4208844"/>
          </a:xfrm>
        </p:spPr>
        <p:txBody>
          <a:bodyPr/>
          <a:lstStyle/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This document contains templates for common types of presentation slides. There are different slides to choose from based on your needs &amp; preferences. Please also refer to some general rules below: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endParaRPr lang="en-US" sz="1300" dirty="0">
              <a:solidFill>
                <a:srgbClr val="404041"/>
              </a:solidFill>
              <a:effectLst>
                <a:outerShdw algn="ctr" rotWithShape="0">
                  <a:schemeClr val="bg1"/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Limit the amount of text and bullet points. The presentation should serve as a visual aid, </a:t>
            </a:r>
            <a:r>
              <a:rPr lang="en-US" sz="1300" b="1" u="sng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not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echo everything you say.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white space to create focus and balance. This will ensure your slides look less cluttered.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high quality images that tell a story. Ensure that the images are consistent with our brand guidelines.</a:t>
            </a:r>
          </a:p>
          <a:p>
            <a:pPr marL="480266" lvl="1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Images should be clear and hi-resolution.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Titles and text should always be left aligned (with the exception of your title page).</a:t>
            </a:r>
          </a:p>
          <a:p>
            <a:pPr marL="480266" lvl="1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Titles should be in ALL CAPS and 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BOLDED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Limit your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scheme to 2 or 3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colours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(the template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and its corresponding shades, shade of grey and the accent green)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</a:t>
            </a:r>
            <a:r>
              <a:rPr lang="en-US" sz="1300" b="1" u="sng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Arial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as the typeface, along with its varying weights to give emphasis when needed. 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Create a multimedia experience. Use video and audio to give more dimension to your presentation.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Ensure your presentation has a logical order and structure.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endParaRPr lang="en-US" sz="1300" dirty="0">
              <a:solidFill>
                <a:srgbClr val="404041"/>
              </a:solidFill>
              <a:effectLst>
                <a:outerShdw algn="ctr" rotWithShape="0">
                  <a:schemeClr val="bg1"/>
                </a:outerShdw>
              </a:effectLst>
              <a:ea typeface="Avenir Book" charset="0"/>
              <a:cs typeface="Avenir Book" charset="0"/>
            </a:endParaRP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*** PLEASE NOTE: 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The slides that follow are examples. They are guidelines for what your content could look like. To begin your work, from the 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“Home” 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Tab, click the arrow on the “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New Slide” 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button and select the appropriate slide for your needs. </a:t>
            </a:r>
          </a:p>
          <a:p>
            <a:endParaRPr lang="en-US" dirty="0">
              <a:solidFill>
                <a:srgbClr val="40404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642FD4-841A-2142-9D98-7E176C6A59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8852" y="448116"/>
            <a:ext cx="9144000" cy="8839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1"/>
                </a:solidFill>
                <a:ea typeface="Avenir Black" charset="0"/>
                <a:cs typeface="Avenir Black" charset="0"/>
              </a:rPr>
              <a:t>ONTARIO’S INTERNATIONAL IDENTIFIER (Paired with OFB icon)</a:t>
            </a:r>
            <a:br>
              <a:rPr lang="en-US" dirty="0">
                <a:solidFill>
                  <a:srgbClr val="404041"/>
                </a:solidFill>
                <a:ea typeface="Avenir Black" charset="0"/>
                <a:cs typeface="Avenir Black" charset="0"/>
              </a:rPr>
            </a:br>
            <a:r>
              <a:rPr lang="en-US" sz="3600" dirty="0">
                <a:solidFill>
                  <a:srgbClr val="404041"/>
                </a:solidFill>
                <a:ea typeface="Avenir Black" charset="0"/>
                <a:cs typeface="Avenir Black" charset="0"/>
              </a:rPr>
              <a:t>POWERPOINT PRESENTATION GUIDELINES</a:t>
            </a:r>
            <a:endParaRPr lang="en-US" dirty="0">
              <a:solidFill>
                <a:srgbClr val="404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1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0BC6F-C714-F242-8765-C26B5FCAC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BD2E2-70AB-5041-AE5E-A7C206F725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46B6C-0590-114E-8583-E97BABBE73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E90D2D-18C0-4169-A1FA-8F5E2C9F1C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6488" y="2523109"/>
            <a:ext cx="10515600" cy="1088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CA" sz="6600" b="1" spc="-150" dirty="0">
                <a:solidFill>
                  <a:schemeClr val="bg1"/>
                </a:solidFill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88639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56A62F-03B1-254F-8581-17639060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D3590-D81A-4441-B7F9-3477B3876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These are bullets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92D79F-BFB7-F747-8848-E6E7F68E76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39813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C0C54-CC5C-9441-9492-69DF3E525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801F1-308F-E440-AE57-1759E5E0A1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307045-B633-4D46-9776-27DE527B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 SLIDE WITH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8BC22-458C-9745-B6F2-28C1ABAD20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1FD0DC-0138-234D-97BC-A904A1563BD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4" title="Example Table ">
            <a:extLst>
              <a:ext uri="{FF2B5EF4-FFF2-40B4-BE49-F238E27FC236}">
                <a16:creationId xmlns:a16="http://schemas.microsoft.com/office/drawing/2014/main" id="{063BD5A5-26F0-DC49-A91C-BE114A850CC0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416050" y="1490663"/>
          <a:ext cx="9359900" cy="33173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1960190874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3290048458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683746168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993743187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852384548"/>
                    </a:ext>
                  </a:extLst>
                </a:gridCol>
              </a:tblGrid>
              <a:tr h="552884"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LOREM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DERGUIT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DOROLIS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BIPSUM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SINUGHUT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279231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3.9%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Ipsum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100.2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Ipsum 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99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3425817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4.9%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Dolorus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106.2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Ipsum 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76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837557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4.9%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189.3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r>
                        <a:rPr lang="en-US" sz="1400" baseline="0" dirty="0"/>
                        <a:t> 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65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564342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7.9%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Solures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176.6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r>
                        <a:rPr lang="en-US" sz="1400" baseline="0" dirty="0"/>
                        <a:t> 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26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8315844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3.5%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Loresuior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165.4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Dolorus</a:t>
                      </a:r>
                      <a:r>
                        <a:rPr lang="en-US" sz="1400" baseline="0" dirty="0"/>
                        <a:t> 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65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87734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7D4A8F4-6C2C-41FF-BF3B-E5541DC3FF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5128" y="419989"/>
            <a:ext cx="9183624" cy="823595"/>
          </a:xfrm>
          <a:prstGeom prst="rect">
            <a:avLst/>
          </a:prstGeom>
        </p:spPr>
        <p:txBody>
          <a:bodyPr/>
          <a:lstStyle/>
          <a:p>
            <a:r>
              <a:rPr lang="en-US" sz="3800" b="1" dirty="0">
                <a:solidFill>
                  <a:schemeClr val="accent1"/>
                </a:solidFill>
              </a:rPr>
              <a:t>TABLE</a:t>
            </a:r>
            <a:r>
              <a:rPr lang="en-US" sz="3800" b="1" baseline="0" dirty="0">
                <a:solidFill>
                  <a:schemeClr val="accent1"/>
                </a:solidFill>
              </a:rPr>
              <a:t> SLIDE</a:t>
            </a:r>
            <a:endParaRPr lang="en-CA" sz="3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1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46B7F-EF5D-1448-B1C6-F7C44A1652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1FD0DC-0138-234D-97BC-A904A1563BD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5" title="Chart 1">
            <a:extLst>
              <a:ext uri="{FF2B5EF4-FFF2-40B4-BE49-F238E27FC236}">
                <a16:creationId xmlns:a16="http://schemas.microsoft.com/office/drawing/2014/main" id="{ACA5E1FE-55D4-0246-A850-0DB2E98EEB0B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416050" y="1490663"/>
          <a:ext cx="93599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CAF5F31-7C0E-428E-867F-C5C010DD8A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5128" y="419989"/>
            <a:ext cx="9073896" cy="823595"/>
          </a:xfrm>
          <a:prstGeom prst="rect">
            <a:avLst/>
          </a:prstGeom>
        </p:spPr>
        <p:txBody>
          <a:bodyPr/>
          <a:lstStyle/>
          <a:p>
            <a:r>
              <a:rPr lang="en-CA" sz="3800" b="1" dirty="0">
                <a:solidFill>
                  <a:schemeClr val="accent1"/>
                </a:solidFill>
              </a:rPr>
              <a:t>GRAPH SLIDE EXAMPLE ONE</a:t>
            </a:r>
          </a:p>
        </p:txBody>
      </p:sp>
    </p:spTree>
    <p:extLst>
      <p:ext uri="{BB962C8B-B14F-4D97-AF65-F5344CB8AC3E}">
        <p14:creationId xmlns:p14="http://schemas.microsoft.com/office/powerpoint/2010/main" val="333408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B3AA3-5474-8A41-9CED-6CAF1E698A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1FD0DC-0138-234D-97BC-A904A1563BD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8" title="Pie Chart">
            <a:extLst>
              <a:ext uri="{FF2B5EF4-FFF2-40B4-BE49-F238E27FC236}">
                <a16:creationId xmlns:a16="http://schemas.microsoft.com/office/drawing/2014/main" id="{E847BE51-B781-9745-9035-63DBFCB23BDF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416050" y="1490663"/>
          <a:ext cx="93599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634E21B-F414-48DB-88CD-BAF1BA424B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3416" y="419989"/>
            <a:ext cx="8854440" cy="805307"/>
          </a:xfrm>
          <a:prstGeom prst="rect">
            <a:avLst/>
          </a:prstGeom>
        </p:spPr>
        <p:txBody>
          <a:bodyPr/>
          <a:lstStyle/>
          <a:p>
            <a:r>
              <a:rPr lang="en-CA" sz="3800" b="1" dirty="0">
                <a:solidFill>
                  <a:schemeClr val="accent1"/>
                </a:solidFill>
              </a:rPr>
              <a:t>GRAPH SLIDE EXAMPLE 3</a:t>
            </a:r>
          </a:p>
        </p:txBody>
      </p:sp>
    </p:spTree>
    <p:extLst>
      <p:ext uri="{BB962C8B-B14F-4D97-AF65-F5344CB8AC3E}">
        <p14:creationId xmlns:p14="http://schemas.microsoft.com/office/powerpoint/2010/main" val="4029166281"/>
      </p:ext>
    </p:extLst>
  </p:cSld>
  <p:clrMapOvr>
    <a:masterClrMapping/>
  </p:clrMapOvr>
</p:sld>
</file>

<file path=ppt/theme/theme1.xml><?xml version="1.0" encoding="utf-8"?>
<a:theme xmlns:a="http://schemas.openxmlformats.org/drawingml/2006/main" name="MEDJCT Domestic Template">
  <a:themeElements>
    <a:clrScheme name="Custom 2">
      <a:dk1>
        <a:srgbClr val="423F42"/>
      </a:dk1>
      <a:lt1>
        <a:srgbClr val="FFFFFF"/>
      </a:lt1>
      <a:dk2>
        <a:srgbClr val="403F41"/>
      </a:dk2>
      <a:lt2>
        <a:srgbClr val="F4F5F4"/>
      </a:lt2>
      <a:accent1>
        <a:srgbClr val="51296C"/>
      </a:accent1>
      <a:accent2>
        <a:srgbClr val="789C49"/>
      </a:accent2>
      <a:accent3>
        <a:srgbClr val="404041"/>
      </a:accent3>
      <a:accent4>
        <a:srgbClr val="58575B"/>
      </a:accent4>
      <a:accent5>
        <a:srgbClr val="808184"/>
      </a:accent5>
      <a:accent6>
        <a:srgbClr val="A7A8AC"/>
      </a:accent6>
      <a:hlink>
        <a:srgbClr val="51296D"/>
      </a:hlink>
      <a:folHlink>
        <a:srgbClr val="8564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TWIG_TEMPLATE_AVENIR_1.18.18" id="{3A800E94-D079-6540-8299-E2F1AA163B03}" vid="{F15D787E-81C5-C94C-A417-6B610AEF47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933A25629BA40B59EF2F0AA93BA8E" ma:contentTypeVersion="2" ma:contentTypeDescription="Create a new document." ma:contentTypeScope="" ma:versionID="00361a4cf8847f560906d99da509fb16">
  <xsd:schema xmlns:xsd="http://www.w3.org/2001/XMLSchema" xmlns:xs="http://www.w3.org/2001/XMLSchema" xmlns:p="http://schemas.microsoft.com/office/2006/metadata/properties" xmlns:ns2="428c9020-1d44-455b-8e98-29f0027678ed" targetNamespace="http://schemas.microsoft.com/office/2006/metadata/properties" ma:root="true" ma:fieldsID="fe7b27fb57e303079a4f5ae43a8e3564" ns2:_="">
    <xsd:import namespace="428c9020-1d44-455b-8e98-29f002767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c9020-1d44-455b-8e98-29f002767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31C48-91AD-4297-BB8B-EEA44444C08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28c9020-1d44-455b-8e98-29f0027678ed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7A13C0-5BCD-428D-BEDA-8C88144508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179907-2C5A-4D5A-9AEE-9A5A122B04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c9020-1d44-455b-8e98-29f002767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349</Words>
  <Application>Microsoft Office PowerPoint</Application>
  <PresentationFormat>Widescreen</PresentationFormat>
  <Paragraphs>79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Book</vt:lpstr>
      <vt:lpstr>Calibri</vt:lpstr>
      <vt:lpstr>MEDJCT Domestic Template</vt:lpstr>
      <vt:lpstr>ONTARIO’S INTERNATIONAL IDENTIFIER (Paired with OFB icon) POWERPOINT PRESENTATION GUIDELINES</vt:lpstr>
      <vt:lpstr>YOUR TITLE HERE</vt:lpstr>
      <vt:lpstr>INSERT TITLE</vt:lpstr>
      <vt:lpstr>CONTENT SLIDE WITH BODY COPY</vt:lpstr>
      <vt:lpstr>TABLE SLIDE</vt:lpstr>
      <vt:lpstr>GRAPH SLIDE EXAMPLE ONE</vt:lpstr>
      <vt:lpstr>GRAPH SLIDE EXAMPLE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ONTARIO’S INTERNATIONAL IDENTIFIER (Paired with OFB icon) POWERPOINT PRESENTATION GUIDELINES</dc:title>
  <dc:creator>Vandenberg, Geoffrey (TOR-FCB)</dc:creator>
  <cp:lastModifiedBy>Lee, Salina (MEDJCT)</cp:lastModifiedBy>
  <cp:revision>127</cp:revision>
  <cp:lastPrinted>2018-01-19T18:14:48Z</cp:lastPrinted>
  <dcterms:created xsi:type="dcterms:W3CDTF">2018-01-29T16:46:11Z</dcterms:created>
  <dcterms:modified xsi:type="dcterms:W3CDTF">2019-10-25T20:34:06Z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0x0101009D2933A25629BA40B59EF2F0AA93BA8E</vt:lpwstr>
  </property>
  <property fmtid="{D5CDD505-2E9C-101B-9397-08002B2CF9AE}" pid="3" name="Order">
    <vt:r8>14600</vt:r8>
  </property>
  <property fmtid="{D5CDD505-2E9C-101B-9397-08002B2CF9AE}" pid="4" name="ComplianceAssetId">
    <vt:lpwstr/>
  </property>
  <property fmtid="{D5CDD505-2E9C-101B-9397-08002B2CF9AE}" pid="5" name="MSIP_Label_034a106e-6316-442c-ad35-738afd673d2b_Enabled">
    <vt:lpwstr>True</vt:lpwstr>
  </property>
  <property fmtid="{D5CDD505-2E9C-101B-9397-08002B2CF9AE}" pid="6" name="MSIP_Label_034a106e-6316-442c-ad35-738afd673d2b_SiteId">
    <vt:lpwstr>cddc1229-ac2a-4b97-b78a-0e5cacb5865c</vt:lpwstr>
  </property>
  <property fmtid="{D5CDD505-2E9C-101B-9397-08002B2CF9AE}" pid="7" name="MSIP_Label_034a106e-6316-442c-ad35-738afd673d2b_Owner">
    <vt:lpwstr>Salina.Lee@ontario.ca</vt:lpwstr>
  </property>
  <property fmtid="{D5CDD505-2E9C-101B-9397-08002B2CF9AE}" pid="8" name="MSIP_Label_034a106e-6316-442c-ad35-738afd673d2b_SetDate">
    <vt:lpwstr>2019-10-25T20:34:06.4877124Z</vt:lpwstr>
  </property>
  <property fmtid="{D5CDD505-2E9C-101B-9397-08002B2CF9AE}" pid="9" name="MSIP_Label_034a106e-6316-442c-ad35-738afd673d2b_Name">
    <vt:lpwstr>OPS - Unclassified Information</vt:lpwstr>
  </property>
  <property fmtid="{D5CDD505-2E9C-101B-9397-08002B2CF9AE}" pid="10" name="MSIP_Label_034a106e-6316-442c-ad35-738afd673d2b_Application">
    <vt:lpwstr>Microsoft Azure Information Protection</vt:lpwstr>
  </property>
  <property fmtid="{D5CDD505-2E9C-101B-9397-08002B2CF9AE}" pid="11" name="MSIP_Label_034a106e-6316-442c-ad35-738afd673d2b_ActionId">
    <vt:lpwstr>3a1e5941-1e7b-4ed3-adf0-e85507011712</vt:lpwstr>
  </property>
  <property fmtid="{D5CDD505-2E9C-101B-9397-08002B2CF9AE}" pid="12" name="MSIP_Label_034a106e-6316-442c-ad35-738afd673d2b_Extended_MSFT_Method">
    <vt:lpwstr>Automatic</vt:lpwstr>
  </property>
  <property fmtid="{D5CDD505-2E9C-101B-9397-08002B2CF9AE}" pid="13" name="Sensitivity">
    <vt:lpwstr>OPS - Unclassified Information</vt:lpwstr>
  </property>
</Properties>
</file>