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/>
  </p:cmAuthor>
  <p:cmAuthor id="2" name="Angre, Nishant (TOR-FUE)" initials="AN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299AB-1E36-40A1-B81C-4B281341A391}" v="226" dt="2019-10-25T16:15:09.508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5" autoAdjust="0"/>
    <p:restoredTop sz="86350" autoAdjust="0"/>
  </p:normalViewPr>
  <p:slideViewPr>
    <p:cSldViewPr snapToGrid="0" snapToObjects="1">
      <p:cViewPr varScale="1">
        <p:scale>
          <a:sx n="75" d="100"/>
          <a:sy n="75" d="100"/>
        </p:scale>
        <p:origin x="420" y="66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1F1299AB-1E36-40A1-B81C-4B281341A391}"/>
    <pc:docChg chg="modSld">
      <pc:chgData name="Lee, Salina (MEDJCT)" userId="026a03f6-489c-4188-a66f-d49dd67ade8d" providerId="ADAL" clId="{1F1299AB-1E36-40A1-B81C-4B281341A391}" dt="2019-10-25T16:15:09.508" v="219" actId="478"/>
      <pc:docMkLst>
        <pc:docMk/>
      </pc:docMkLst>
      <pc:sldChg chg="addSp delSp modSp">
        <pc:chgData name="Lee, Salina (MEDJCT)" userId="026a03f6-489c-4188-a66f-d49dd67ade8d" providerId="ADAL" clId="{1F1299AB-1E36-40A1-B81C-4B281341A391}" dt="2019-10-25T14:51:51.145" v="94" actId="478"/>
        <pc:sldMkLst>
          <pc:docMk/>
          <pc:sldMk cId="167125227" sldId="256"/>
        </pc:sldMkLst>
        <pc:spChg chg="del">
          <ac:chgData name="Lee, Salina (MEDJCT)" userId="026a03f6-489c-4188-a66f-d49dd67ade8d" providerId="ADAL" clId="{1F1299AB-1E36-40A1-B81C-4B281341A391}" dt="2019-10-25T14:51:51.145" v="94" actId="478"/>
          <ac:spMkLst>
            <pc:docMk/>
            <pc:sldMk cId="167125227" sldId="256"/>
            <ac:spMk id="3" creationId="{91A58FA9-E862-9640-B6EE-599B358B6862}"/>
          </ac:spMkLst>
        </pc:spChg>
        <pc:spChg chg="add mod">
          <ac:chgData name="Lee, Salina (MEDJCT)" userId="026a03f6-489c-4188-a66f-d49dd67ade8d" providerId="ADAL" clId="{1F1299AB-1E36-40A1-B81C-4B281341A391}" dt="2019-10-25T14:51:44.536" v="93" actId="1035"/>
          <ac:spMkLst>
            <pc:docMk/>
            <pc:sldMk cId="167125227" sldId="256"/>
            <ac:spMk id="4" creationId="{64181AD8-574A-4B43-AEDA-6E0633C5E2F4}"/>
          </ac:spMkLst>
        </pc:spChg>
      </pc:sldChg>
      <pc:sldChg chg="addSp delSp modSp">
        <pc:chgData name="Lee, Salina (MEDJCT)" userId="026a03f6-489c-4188-a66f-d49dd67ade8d" providerId="ADAL" clId="{1F1299AB-1E36-40A1-B81C-4B281341A391}" dt="2019-10-25T14:53:34.075" v="188" actId="113"/>
        <pc:sldMkLst>
          <pc:docMk/>
          <pc:sldMk cId="2125716828" sldId="257"/>
        </pc:sldMkLst>
        <pc:spChg chg="add mod">
          <ac:chgData name="Lee, Salina (MEDJCT)" userId="026a03f6-489c-4188-a66f-d49dd67ade8d" providerId="ADAL" clId="{1F1299AB-1E36-40A1-B81C-4B281341A391}" dt="2019-10-25T14:53:34.075" v="188" actId="113"/>
          <ac:spMkLst>
            <pc:docMk/>
            <pc:sldMk cId="2125716828" sldId="257"/>
            <ac:spMk id="3" creationId="{43F24F62-83D2-4D5A-A59B-36AE3604E0B1}"/>
          </ac:spMkLst>
        </pc:spChg>
        <pc:spChg chg="del">
          <ac:chgData name="Lee, Salina (MEDJCT)" userId="026a03f6-489c-4188-a66f-d49dd67ade8d" providerId="ADAL" clId="{1F1299AB-1E36-40A1-B81C-4B281341A391}" dt="2019-10-25T14:53:27.481" v="187" actId="478"/>
          <ac:spMkLst>
            <pc:docMk/>
            <pc:sldMk cId="2125716828" sldId="257"/>
            <ac:spMk id="5" creationId="{7E1CFD11-9E59-844C-ADF4-8F3012664A3C}"/>
          </ac:spMkLst>
        </pc:spChg>
      </pc:sldChg>
      <pc:sldChg chg="modSp">
        <pc:chgData name="Lee, Salina (MEDJCT)" userId="026a03f6-489c-4188-a66f-d49dd67ade8d" providerId="ADAL" clId="{1F1299AB-1E36-40A1-B81C-4B281341A391}" dt="2019-10-25T16:13:36.977" v="213" actId="20577"/>
        <pc:sldMkLst>
          <pc:docMk/>
          <pc:sldMk cId="3156469731" sldId="258"/>
        </pc:sldMkLst>
        <pc:spChg chg="mod">
          <ac:chgData name="Lee, Salina (MEDJCT)" userId="026a03f6-489c-4188-a66f-d49dd67ade8d" providerId="ADAL" clId="{1F1299AB-1E36-40A1-B81C-4B281341A391}" dt="2019-10-25T16:13:36.977" v="213" actId="20577"/>
          <ac:spMkLst>
            <pc:docMk/>
            <pc:sldMk cId="3156469731" sldId="258"/>
            <ac:spMk id="4" creationId="{22E9B6E9-08EA-634C-8116-EC365946B34E}"/>
          </ac:spMkLst>
        </pc:spChg>
      </pc:sldChg>
      <pc:sldChg chg="modSp">
        <pc:chgData name="Lee, Salina (MEDJCT)" userId="026a03f6-489c-4188-a66f-d49dd67ade8d" providerId="ADAL" clId="{1F1299AB-1E36-40A1-B81C-4B281341A391}" dt="2019-10-25T16:14:28.499" v="215"/>
        <pc:sldMkLst>
          <pc:docMk/>
          <pc:sldMk cId="3388624196" sldId="259"/>
        </pc:sldMkLst>
        <pc:spChg chg="mod">
          <ac:chgData name="Lee, Salina (MEDJCT)" userId="026a03f6-489c-4188-a66f-d49dd67ade8d" providerId="ADAL" clId="{1F1299AB-1E36-40A1-B81C-4B281341A391}" dt="2019-10-25T16:14:28.499" v="215"/>
          <ac:spMkLst>
            <pc:docMk/>
            <pc:sldMk cId="3388624196" sldId="259"/>
            <ac:spMk id="5" creationId="{1D1921EF-EEA5-9845-8F10-E3A1427D0C7C}"/>
          </ac:spMkLst>
        </pc:spChg>
      </pc:sldChg>
      <pc:sldChg chg="modSp">
        <pc:chgData name="Lee, Salina (MEDJCT)" userId="026a03f6-489c-4188-a66f-d49dd67ade8d" providerId="ADAL" clId="{1F1299AB-1E36-40A1-B81C-4B281341A391}" dt="2019-10-25T16:14:48.116" v="216"/>
        <pc:sldMkLst>
          <pc:docMk/>
          <pc:sldMk cId="860985456" sldId="262"/>
        </pc:sldMkLst>
        <pc:spChg chg="mod">
          <ac:chgData name="Lee, Salina (MEDJCT)" userId="026a03f6-489c-4188-a66f-d49dd67ade8d" providerId="ADAL" clId="{1F1299AB-1E36-40A1-B81C-4B281341A391}" dt="2019-10-25T16:14:48.116" v="216"/>
          <ac:spMkLst>
            <pc:docMk/>
            <pc:sldMk cId="860985456" sldId="262"/>
            <ac:spMk id="3" creationId="{6F24732E-7F89-ED4D-A6FF-874CBB0E2781}"/>
          </ac:spMkLst>
        </pc:spChg>
      </pc:sldChg>
      <pc:sldChg chg="delSp modSp">
        <pc:chgData name="Lee, Salina (MEDJCT)" userId="026a03f6-489c-4188-a66f-d49dd67ade8d" providerId="ADAL" clId="{1F1299AB-1E36-40A1-B81C-4B281341A391}" dt="2019-10-25T16:15:09.508" v="219" actId="478"/>
        <pc:sldMkLst>
          <pc:docMk/>
          <pc:sldMk cId="2838948689" sldId="263"/>
        </pc:sldMkLst>
        <pc:spChg chg="mod">
          <ac:chgData name="Lee, Salina (MEDJCT)" userId="026a03f6-489c-4188-a66f-d49dd67ade8d" providerId="ADAL" clId="{1F1299AB-1E36-40A1-B81C-4B281341A391}" dt="2019-10-25T16:15:04.146" v="218"/>
          <ac:spMkLst>
            <pc:docMk/>
            <pc:sldMk cId="2838948689" sldId="263"/>
            <ac:spMk id="3" creationId="{6F24732E-7F89-ED4D-A6FF-874CBB0E2781}"/>
          </ac:spMkLst>
        </pc:spChg>
        <pc:graphicFrameChg chg="del">
          <ac:chgData name="Lee, Salina (MEDJCT)" userId="026a03f6-489c-4188-a66f-d49dd67ade8d" providerId="ADAL" clId="{1F1299AB-1E36-40A1-B81C-4B281341A391}" dt="2019-10-25T16:15:09.508" v="219" actId="478"/>
          <ac:graphicFrameMkLst>
            <pc:docMk/>
            <pc:sldMk cId="2838948689" sldId="263"/>
            <ac:graphicFrameMk id="6" creationId="{533DFFD7-3DEA-B54A-99CD-407DDF3A6D4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9-2545-AC36-3655D693A3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9-2545-AC36-3655D693A3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9-2545-AC36-3655D693A3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9-2545-AC36-3655D693A3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49-2545-AC36-3655D693A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21523829499864816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3-8447-8FF5-A2979867EE95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3-8447-8FF5-A2979867EE95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933-8447-8FF5-A2979867EE95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33-8447-8FF5-A2979867EE95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3-8447-8FF5-A2979867EE95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33-8447-8FF5-A2979867EE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3-8447-8FF5-A2979867EE95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33-8447-8FF5-A2979867EE95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33-8447-8FF5-A2979867EE95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33-8447-8FF5-A2979867EE95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33-8447-8FF5-A2979867EE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33-8447-8FF5-A2979867EE95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33-8447-8FF5-A2979867EE95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33-8447-8FF5-A2979867EE95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33-8447-8FF5-A2979867EE95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933-8447-8FF5-A2979867EE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319" y="2508338"/>
            <a:ext cx="7687865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C49AB5-4EF2-3D4A-B6D5-1BEBF0971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9218" y="422536"/>
            <a:ext cx="2255853" cy="3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319" y="2508338"/>
            <a:ext cx="7687865" cy="1015663"/>
          </a:xfrm>
          <a:prstGeom prst="rect">
            <a:avLst/>
          </a:prstGeom>
        </p:spPr>
        <p:txBody>
          <a:bodyPr/>
          <a:lstStyle>
            <a:lvl1pPr algn="ctr"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36FDF0-023F-5B40-A689-E2587F3F7A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DBF489-FE82-6A45-B3EB-7D888DC067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75286DF-66AD-D344-8A7C-C1F76038EE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0532" y="1588145"/>
            <a:ext cx="8262937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1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542E5A-EA3B-F349-8FF0-6EE397DCE2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015" y="441325"/>
            <a:ext cx="7427624" cy="7652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5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320C61-F599-9448-9E2D-D92F7385EB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ab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6FF9A-C675-864E-9F5E-275C19848A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888C13-9289-DC49-AC13-D0108B18C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285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92F72AA-95E6-0146-865C-97389EBE3F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26CFEE-4131-7541-923F-33AB9D0AB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7FAB51-6695-1141-808D-9FB2C49010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218" y="5888618"/>
            <a:ext cx="239051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B9089B-6C49-634B-920B-9A1AC375D6BB}"/>
              </a:ext>
            </a:extLst>
          </p:cNvPr>
          <p:cNvSpPr txBox="1"/>
          <p:nvPr userDrawn="1"/>
        </p:nvSpPr>
        <p:spPr>
          <a:xfrm>
            <a:off x="2625329" y="327183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C8643F-A8EF-3443-82A1-25364CA7B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82" r:id="rId3"/>
    <p:sldLayoutId id="2147483686" r:id="rId4"/>
    <p:sldLayoutId id="2147483688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278" userDrawn="1">
          <p15:clr>
            <a:srgbClr val="F26B43"/>
          </p15:clr>
        </p15:guide>
        <p15:guide id="6" pos="5465" userDrawn="1">
          <p15:clr>
            <a:srgbClr val="F26B43"/>
          </p15:clr>
        </p15:guide>
        <p15:guide id="7" orient="horz" pos="414" userDrawn="1">
          <p15:clr>
            <a:srgbClr val="F26B43"/>
          </p15:clr>
        </p15:guide>
        <p15:guide id="8" pos="6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895D9-BE32-F84B-8CE8-715CD2B11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181AD8-574A-4B43-AEDA-6E0633C5E2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2505465"/>
            <a:ext cx="7687865" cy="1015663"/>
          </a:xfrm>
          <a:prstGeom prst="rect">
            <a:avLst/>
          </a:prstGeom>
        </p:spPr>
        <p:txBody>
          <a:bodyPr/>
          <a:lstStyle/>
          <a:p>
            <a:r>
              <a:rPr lang="en-CA" sz="4950" b="1" spc="-100" dirty="0">
                <a:solidFill>
                  <a:schemeClr val="accent1"/>
                </a:solidFill>
              </a:rPr>
              <a:t>YOUR TITLE HERE (V2)</a:t>
            </a:r>
          </a:p>
        </p:txBody>
      </p:sp>
    </p:spTree>
    <p:extLst>
      <p:ext uri="{BB962C8B-B14F-4D97-AF65-F5344CB8AC3E}">
        <p14:creationId xmlns:p14="http://schemas.microsoft.com/office/powerpoint/2010/main" val="1671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197F22-8A89-5C45-A6E7-4AA4C9E638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F24F62-83D2-4D5A-A59B-36AE3604E0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5000" y="2494690"/>
            <a:ext cx="7704534" cy="10384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10" dirty="0">
                <a:solidFill>
                  <a:schemeClr val="accent1"/>
                </a:solidFill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2571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E1D80-11EC-304F-9ECB-2D87B2D184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5E35-BC7B-8649-B46C-724DF7AE50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E9B6E9-08EA-634C-8116-EC365946B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15" y="427677"/>
            <a:ext cx="7427624" cy="765280"/>
          </a:xfrm>
        </p:spPr>
        <p:txBody>
          <a:bodyPr/>
          <a:lstStyle/>
          <a:p>
            <a:r>
              <a:rPr lang="en-US" dirty="0"/>
              <a:t>INSERT</a:t>
            </a:r>
            <a:r>
              <a:rPr lang="en-US" baseline="0" dirty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1C984A-D43C-3943-A71C-D8B72C1A792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B6A05-36AB-DE4C-A516-F46DDE581BB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1921EF-EEA5-9845-8F10-E3A1427D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338862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43273CA0-26D0-9741-93D8-C130463DD58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08000" y="1770348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533DFFD7-3DEA-B54A-99CD-407DDF3A6D4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30719" y="1520450"/>
          <a:ext cx="8247970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86098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4021BA5-4A1D-5942-ADC6-312B142737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1493" y="1836035"/>
          <a:ext cx="8391646" cy="359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838948689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TEAL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2828E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302CCB-C7AC-409E-8968-ACAE0A3699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D2139D-E7C1-410E-8CC9-90E8C50700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56907-ED57-4A20-84C8-749CE86FB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80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YOUR TITLE HERE (V2)</vt:lpstr>
      <vt:lpstr>SECTION TITLE</vt:lpstr>
      <vt:lpstr>INSERT TITLE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 (V2)</dc:title>
  <dc:creator>Vandenberg, Geoffrey (TOR-FCB)</dc:creator>
  <cp:lastModifiedBy>Lee, Salina (MEDJCT)</cp:lastModifiedBy>
  <cp:revision>105</cp:revision>
  <cp:lastPrinted>2018-01-19T18:14:48Z</cp:lastPrinted>
  <dcterms:created xsi:type="dcterms:W3CDTF">2018-01-29T16:46:11Z</dcterms:created>
  <dcterms:modified xsi:type="dcterms:W3CDTF">2019-10-25T16:15:52Z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15500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2019-10-25T16:15:52.6440386Z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5791c9e2-0b0f-4d13-bd5f-602fc5d418d0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