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87" r:id="rId5"/>
    <p:sldId id="288" r:id="rId6"/>
    <p:sldId id="286" r:id="rId7"/>
    <p:sldId id="259" r:id="rId8"/>
    <p:sldId id="280" r:id="rId9"/>
    <p:sldId id="282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5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/>
  </p:cmAuthor>
  <p:cmAuthor id="2" name="Angre, Nishant (TOR-FUE)" initials="AN(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0F4BB-1A46-440D-A90F-03E943D96EE2}" v="2711" dt="2019-10-24T19:27:45.588"/>
  </p1510:revLst>
</p1510:revInfo>
</file>

<file path=ppt/tableStyles.xml><?xml version="1.0" encoding="utf-8"?>
<a:tblStyleLst xmlns:a="http://schemas.openxmlformats.org/drawingml/2006/main" def="{21E4AEA4-8DFA-4A89-87EB-49C32662AFE0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01" autoAdjust="0"/>
    <p:restoredTop sz="86482" autoAdjust="0"/>
  </p:normalViewPr>
  <p:slideViewPr>
    <p:cSldViewPr snapToGrid="0" snapToObjects="1">
      <p:cViewPr varScale="1">
        <p:scale>
          <a:sx n="75" d="100"/>
          <a:sy n="75" d="100"/>
        </p:scale>
        <p:origin x="1272" y="72"/>
      </p:cViewPr>
      <p:guideLst>
        <p:guide orient="horz" pos="3997"/>
        <p:guide pos="52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261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CEC0F4BB-1A46-440D-A90F-03E943D96EE2}"/>
    <pc:docChg chg="modSld">
      <pc:chgData name="Lee, Salina (MEDJCT)" userId="026a03f6-489c-4188-a66f-d49dd67ade8d" providerId="ADAL" clId="{CEC0F4BB-1A46-440D-A90F-03E943D96EE2}" dt="2019-10-24T19:27:45.588" v="2710" actId="478"/>
      <pc:docMkLst>
        <pc:docMk/>
      </pc:docMkLst>
      <pc:sldChg chg="modSp">
        <pc:chgData name="Lee, Salina (MEDJCT)" userId="026a03f6-489c-4188-a66f-d49dd67ade8d" providerId="ADAL" clId="{CEC0F4BB-1A46-440D-A90F-03E943D96EE2}" dt="2019-10-24T19:09:35.441" v="329"/>
        <pc:sldMkLst>
          <pc:docMk/>
          <pc:sldMk cId="3085717933" sldId="259"/>
        </pc:sldMkLst>
        <pc:spChg chg="mod">
          <ac:chgData name="Lee, Salina (MEDJCT)" userId="026a03f6-489c-4188-a66f-d49dd67ade8d" providerId="ADAL" clId="{CEC0F4BB-1A46-440D-A90F-03E943D96EE2}" dt="2019-10-24T19:09:35.441" v="329"/>
          <ac:spMkLst>
            <pc:docMk/>
            <pc:sldMk cId="3085717933" sldId="259"/>
            <ac:spMk id="3" creationId="{6F24732E-7F89-ED4D-A6FF-874CBB0E2781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10:36.267" v="370" actId="478"/>
        <pc:sldMkLst>
          <pc:docMk/>
          <pc:sldMk cId="3306153831" sldId="280"/>
        </pc:sldMkLst>
        <pc:spChg chg="del">
          <ac:chgData name="Lee, Salina (MEDJCT)" userId="026a03f6-489c-4188-a66f-d49dd67ade8d" providerId="ADAL" clId="{CEC0F4BB-1A46-440D-A90F-03E943D96EE2}" dt="2019-10-24T19:10:32.379" v="369" actId="478"/>
          <ac:spMkLst>
            <pc:docMk/>
            <pc:sldMk cId="3306153831" sldId="280"/>
            <ac:spMk id="3" creationId="{D44F2017-A0C2-3943-81EE-F533665388C6}"/>
          </ac:spMkLst>
        </pc:spChg>
        <pc:spChg chg="add mod">
          <ac:chgData name="Lee, Salina (MEDJCT)" userId="026a03f6-489c-4188-a66f-d49dd67ade8d" providerId="ADAL" clId="{CEC0F4BB-1A46-440D-A90F-03E943D96EE2}" dt="2019-10-24T19:10:22.457" v="368" actId="14100"/>
          <ac:spMkLst>
            <pc:docMk/>
            <pc:sldMk cId="3306153831" sldId="280"/>
            <ac:spMk id="4" creationId="{B68AD60C-B335-4E69-B181-44588D3E35CE}"/>
          </ac:spMkLst>
        </pc:spChg>
        <pc:spChg chg="add del mod">
          <ac:chgData name="Lee, Salina (MEDJCT)" userId="026a03f6-489c-4188-a66f-d49dd67ade8d" providerId="ADAL" clId="{CEC0F4BB-1A46-440D-A90F-03E943D96EE2}" dt="2019-10-24T19:10:36.267" v="370" actId="478"/>
          <ac:spMkLst>
            <pc:docMk/>
            <pc:sldMk cId="3306153831" sldId="280"/>
            <ac:spMk id="5" creationId="{2EEE3A28-CBE9-44AF-8289-A4B829845912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26:29.668" v="2662" actId="478"/>
        <pc:sldMkLst>
          <pc:docMk/>
          <pc:sldMk cId="1382582644" sldId="282"/>
        </pc:sldMkLst>
        <pc:spChg chg="add mod">
          <ac:chgData name="Lee, Salina (MEDJCT)" userId="026a03f6-489c-4188-a66f-d49dd67ade8d" providerId="ADAL" clId="{CEC0F4BB-1A46-440D-A90F-03E943D96EE2}" dt="2019-10-24T19:26:21.243" v="2661" actId="207"/>
          <ac:spMkLst>
            <pc:docMk/>
            <pc:sldMk cId="1382582644" sldId="282"/>
            <ac:spMk id="3" creationId="{CDD20869-79DE-4062-90E8-53FABD8087F4}"/>
          </ac:spMkLst>
        </pc:spChg>
        <pc:spChg chg="del">
          <ac:chgData name="Lee, Salina (MEDJCT)" userId="026a03f6-489c-4188-a66f-d49dd67ade8d" providerId="ADAL" clId="{CEC0F4BB-1A46-440D-A90F-03E943D96EE2}" dt="2019-10-24T19:26:29.668" v="2662" actId="478"/>
          <ac:spMkLst>
            <pc:docMk/>
            <pc:sldMk cId="1382582644" sldId="282"/>
            <ac:spMk id="4" creationId="{2581C6C7-82EC-7D47-9100-B2BA3299B16E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27:45.588" v="2710" actId="478"/>
        <pc:sldMkLst>
          <pc:docMk/>
          <pc:sldMk cId="4111483473" sldId="284"/>
        </pc:sldMkLst>
        <pc:spChg chg="add mod">
          <ac:chgData name="Lee, Salina (MEDJCT)" userId="026a03f6-489c-4188-a66f-d49dd67ade8d" providerId="ADAL" clId="{CEC0F4BB-1A46-440D-A90F-03E943D96EE2}" dt="2019-10-24T19:27:37.474" v="2708" actId="1036"/>
          <ac:spMkLst>
            <pc:docMk/>
            <pc:sldMk cId="4111483473" sldId="284"/>
            <ac:spMk id="3" creationId="{2AE1C2AB-6BC8-4463-A8A3-918CD801E87A}"/>
          </ac:spMkLst>
        </pc:spChg>
        <pc:spChg chg="del">
          <ac:chgData name="Lee, Salina (MEDJCT)" userId="026a03f6-489c-4188-a66f-d49dd67ade8d" providerId="ADAL" clId="{CEC0F4BB-1A46-440D-A90F-03E943D96EE2}" dt="2019-10-24T19:27:43.204" v="2709" actId="478"/>
          <ac:spMkLst>
            <pc:docMk/>
            <pc:sldMk cId="4111483473" sldId="284"/>
            <ac:spMk id="4" creationId="{9B303D05-290F-CD42-A93F-662AA2C6A94B}"/>
          </ac:spMkLst>
        </pc:spChg>
        <pc:spChg chg="add del mod">
          <ac:chgData name="Lee, Salina (MEDJCT)" userId="026a03f6-489c-4188-a66f-d49dd67ade8d" providerId="ADAL" clId="{CEC0F4BB-1A46-440D-A90F-03E943D96EE2}" dt="2019-10-24T19:27:45.588" v="2710" actId="478"/>
          <ac:spMkLst>
            <pc:docMk/>
            <pc:sldMk cId="4111483473" sldId="284"/>
            <ac:spMk id="5" creationId="{772AB7C3-A8BA-4CEC-A4F3-23DCDA9F386F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06:19.367" v="141" actId="478"/>
        <pc:sldMkLst>
          <pc:docMk/>
          <pc:sldMk cId="2358280962" sldId="287"/>
        </pc:sldMkLst>
        <pc:spChg chg="del">
          <ac:chgData name="Lee, Salina (MEDJCT)" userId="026a03f6-489c-4188-a66f-d49dd67ade8d" providerId="ADAL" clId="{CEC0F4BB-1A46-440D-A90F-03E943D96EE2}" dt="2019-10-24T19:06:15.911" v="140" actId="478"/>
          <ac:spMkLst>
            <pc:docMk/>
            <pc:sldMk cId="2358280962" sldId="287"/>
            <ac:spMk id="3" creationId="{265CA750-39F2-A741-BC92-ECE79750301B}"/>
          </ac:spMkLst>
        </pc:spChg>
        <pc:spChg chg="add mod">
          <ac:chgData name="Lee, Salina (MEDJCT)" userId="026a03f6-489c-4188-a66f-d49dd67ade8d" providerId="ADAL" clId="{CEC0F4BB-1A46-440D-A90F-03E943D96EE2}" dt="2019-10-24T19:06:10.726" v="139" actId="14100"/>
          <ac:spMkLst>
            <pc:docMk/>
            <pc:sldMk cId="2358280962" sldId="287"/>
            <ac:spMk id="4" creationId="{9ED5A852-43F8-44A4-8933-B99212FFC639}"/>
          </ac:spMkLst>
        </pc:spChg>
        <pc:spChg chg="add del mod">
          <ac:chgData name="Lee, Salina (MEDJCT)" userId="026a03f6-489c-4188-a66f-d49dd67ade8d" providerId="ADAL" clId="{CEC0F4BB-1A46-440D-A90F-03E943D96EE2}" dt="2019-10-24T19:06:19.367" v="141" actId="478"/>
          <ac:spMkLst>
            <pc:docMk/>
            <pc:sldMk cId="2358280962" sldId="287"/>
            <ac:spMk id="5" creationId="{14EACCC0-6162-458D-96C9-92DC465CBFAE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09:09.128" v="328" actId="478"/>
        <pc:sldMkLst>
          <pc:docMk/>
          <pc:sldMk cId="411122979" sldId="288"/>
        </pc:sldMkLst>
        <pc:spChg chg="add del mod">
          <ac:chgData name="Lee, Salina (MEDJCT)" userId="026a03f6-489c-4188-a66f-d49dd67ade8d" providerId="ADAL" clId="{CEC0F4BB-1A46-440D-A90F-03E943D96EE2}" dt="2019-10-24T19:09:02.442" v="327" actId="1037"/>
          <ac:spMkLst>
            <pc:docMk/>
            <pc:sldMk cId="411122979" sldId="288"/>
            <ac:spMk id="3" creationId="{E15B7BBE-ED7D-4250-AAE2-225B27422BF7}"/>
          </ac:spMkLst>
        </pc:spChg>
        <pc:spChg chg="del mod">
          <ac:chgData name="Lee, Salina (MEDJCT)" userId="026a03f6-489c-4188-a66f-d49dd67ade8d" providerId="ADAL" clId="{CEC0F4BB-1A46-440D-A90F-03E943D96EE2}" dt="2019-10-24T19:09:09.128" v="328" actId="478"/>
          <ac:spMkLst>
            <pc:docMk/>
            <pc:sldMk cId="411122979" sldId="288"/>
            <ac:spMk id="4" creationId="{5705C0A8-222D-8447-90B1-9BF90FF20EC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E7-6C4F-879A-28D1A7229631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E7-6C4F-879A-28D1A7229631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1E7-6C4F-879A-28D1A7229631}"/>
                </c:ext>
              </c:extLst>
            </c:dLbl>
            <c:dLbl>
              <c:idx val="8"/>
              <c:layout>
                <c:manualLayout>
                  <c:x val="-7.1894594304114704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7-6C4F-879A-28D1A7229631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E7-6C4F-879A-28D1A7229631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E7-6C4F-879A-28D1A72296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E7-6C4F-879A-28D1A7229631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E7-6C4F-879A-28D1A7229631}"/>
                </c:ext>
              </c:extLst>
            </c:dLbl>
            <c:dLbl>
              <c:idx val="7"/>
              <c:layout>
                <c:manualLayout>
                  <c:x val="-7.5913546780742104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E7-6C4F-879A-28D1A7229631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E7-6C4F-879A-28D1A7229631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E7-6C4F-879A-28D1A72296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457049332792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CE-DE47-961D-3406E7EC61D2}"/>
                </c:ext>
              </c:extLst>
            </c:dLbl>
            <c:dLbl>
              <c:idx val="3"/>
              <c:layout>
                <c:manualLayout>
                  <c:x val="2.34914098665582E-3"/>
                  <c:y val="-0.1628630058440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CE-DE47-961D-3406E7EC61D2}"/>
                </c:ext>
              </c:extLst>
            </c:dLbl>
            <c:dLbl>
              <c:idx val="6"/>
              <c:layout>
                <c:manualLayout>
                  <c:x val="0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CE-DE47-961D-3406E7EC61D2}"/>
                </c:ext>
              </c:extLst>
            </c:dLbl>
            <c:dLbl>
              <c:idx val="9"/>
              <c:layout>
                <c:manualLayout>
                  <c:x val="-8.61341744813814E-17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CE-DE47-961D-3406E7EC61D2}"/>
                </c:ext>
              </c:extLst>
            </c:dLbl>
            <c:dLbl>
              <c:idx val="12"/>
              <c:layout>
                <c:manualLayout>
                  <c:x val="0"/>
                  <c:y val="-0.18204765605223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CE-DE47-961D-3406E7EC61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1E7-6C4F-879A-28D1A722963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1156912"/>
        <c:axId val="781159232"/>
      </c:barChart>
      <c:catAx>
        <c:axId val="781156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1159232"/>
        <c:crosses val="autoZero"/>
        <c:auto val="1"/>
        <c:lblAlgn val="ctr"/>
        <c:lblOffset val="100"/>
        <c:noMultiLvlLbl val="0"/>
      </c:catAx>
      <c:valAx>
        <c:axId val="781159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115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"/>
          <c:w val="0.49951730253528348"/>
          <c:h val="0.20910232368047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24-DF47-AE96-55EA44F1009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24-DF47-AE96-55EA44F100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24-DF47-AE96-55EA44F100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24-DF47-AE96-55EA44F10099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24-DF47-AE96-55EA44F10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3.0874208544526101E-2"/>
          <c:y val="0.101789794427301"/>
          <c:w val="0.23865455614728653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9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EEDCDF6-563A-0F4A-87C0-B78B0B8C12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144" y="0"/>
            <a:ext cx="9161144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D70CF1-6665-EE43-AAA0-927356EF5FE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3147" y="2508338"/>
            <a:ext cx="8290322" cy="1015663"/>
          </a:xfrm>
          <a:prstGeom prst="rect">
            <a:avLst/>
          </a:prstGeom>
        </p:spPr>
        <p:txBody>
          <a:bodyPr/>
          <a:lstStyle>
            <a:lvl1pPr>
              <a:defRPr sz="4950" b="1" i="0" spc="-113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684EE1-4D17-0D47-8657-2913CBD399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5174" y="354950"/>
            <a:ext cx="2346364" cy="37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49559A-FD8A-5B49-A60C-32A8C8B24FE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8908CB-B9B6-354D-91A0-EAA53CE81F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144" y="0"/>
            <a:ext cx="9161144" cy="1250576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298F494-228B-6244-9DFE-C0530BDA53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3147" y="2508338"/>
            <a:ext cx="8290322" cy="1015663"/>
          </a:xfrm>
          <a:prstGeom prst="rect">
            <a:avLst/>
          </a:prstGeom>
        </p:spPr>
        <p:txBody>
          <a:bodyPr/>
          <a:lstStyle>
            <a:lvl1pPr>
              <a:defRPr sz="4950" b="1" i="0" spc="-113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2A6BF0-C932-4848-85BC-D2EF9CDDFC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218" y="5888618"/>
            <a:ext cx="2390515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8236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49559A-FD8A-5B49-A60C-32A8C8B24FE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3147" y="1706882"/>
            <a:ext cx="8290322" cy="2215991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chemeClr val="accent2"/>
              </a:buClr>
              <a:buSzPct val="70000"/>
              <a:buFont typeface="Arial" charset="0"/>
              <a:buChar char="•"/>
              <a:defRPr sz="18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2588" y="404814"/>
            <a:ext cx="8290926" cy="8083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50" b="1" i="0">
                <a:solidFill>
                  <a:schemeClr val="accent2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B7A611-57FB-8B40-B0F3-E5B2B93DF7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218" y="5888618"/>
            <a:ext cx="2390515" cy="663012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F4575E-ADA3-8049-8E8A-D4F72A4BFD1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955A-BF94-0A4C-9192-110FB93C4E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38" y="1498247"/>
            <a:ext cx="7019925" cy="3878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50533-C481-AC4A-861B-2551400947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2038" y="404814"/>
            <a:ext cx="7019925" cy="615553"/>
          </a:xfrm>
          <a:prstGeom prst="rect">
            <a:avLst/>
          </a:prstGeom>
        </p:spPr>
        <p:txBody>
          <a:bodyPr/>
          <a:lstStyle>
            <a:lvl1pPr>
              <a:defRPr sz="285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SLIDE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8DB862-3DC1-F644-B7BA-4B1B713A93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218" y="5888618"/>
            <a:ext cx="2390515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5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8015" y="6058038"/>
            <a:ext cx="394607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2594" y="473479"/>
            <a:ext cx="5739241" cy="615553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2594" y="1844676"/>
            <a:ext cx="5738813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7FAB51-6695-1141-808D-9FB2C49010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218" y="5888618"/>
            <a:ext cx="2390515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4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1B58264-FA61-0A4E-8AAF-0E2D8DDA5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8015" y="6058038"/>
            <a:ext cx="394607" cy="493592"/>
          </a:xfrm>
          <a:prstGeom prst="rect">
            <a:avLst/>
          </a:prstGeom>
        </p:spPr>
        <p:txBody>
          <a:bodyPr/>
          <a:lstStyle>
            <a:lvl1pPr>
              <a:defRPr sz="825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3" r:id="rId2"/>
    <p:sldLayoutId id="2147483670" r:id="rId3"/>
    <p:sldLayoutId id="2147483682" r:id="rId4"/>
    <p:sldLayoutId id="2147483684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255" userDrawn="1">
          <p15:clr>
            <a:srgbClr val="F26B43"/>
          </p15:clr>
        </p15:guide>
        <p15:guide id="4" orient="horz" pos="4065" userDrawn="1">
          <p15:clr>
            <a:srgbClr val="F26B43"/>
          </p15:clr>
        </p15:guide>
        <p15:guide id="5" pos="260" userDrawn="1">
          <p15:clr>
            <a:srgbClr val="F26B43"/>
          </p15:clr>
        </p15:guide>
        <p15:guide id="6" pos="669" userDrawn="1">
          <p15:clr>
            <a:srgbClr val="F26B43"/>
          </p15:clr>
        </p15:guide>
        <p15:guide id="7" pos="5483" userDrawn="1">
          <p15:clr>
            <a:srgbClr val="F26B43"/>
          </p15:clr>
        </p15:guide>
        <p15:guide id="8" pos="509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70E6EB-160E-2E4A-AD2F-C531123C49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D5A852-43F8-44A4-8933-B99212FFC6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3250" y="2511426"/>
            <a:ext cx="7886700" cy="101257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4950" b="1" spc="-150" dirty="0">
                <a:solidFill>
                  <a:schemeClr val="accent2"/>
                </a:solidFill>
              </a:rPr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235828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355EC1-4409-9F43-9327-6F900A160D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B70477BD-C202-F14B-B336-A3B942C8F219}"/>
              </a:ext>
            </a:extLst>
          </p:cNvPr>
          <p:cNvSpPr txBox="1"/>
          <p:nvPr/>
        </p:nvSpPr>
        <p:spPr>
          <a:xfrm>
            <a:off x="440530" y="3768615"/>
            <a:ext cx="8195310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en-US" dirty="0"/>
              <a:t>*Note the logos in the bottom corner. </a:t>
            </a:r>
          </a:p>
          <a:p>
            <a:pPr algn="r"/>
            <a:r>
              <a:rPr lang="en-US" dirty="0"/>
              <a:t>Could also be used as the title page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5B7BBE-ED7D-4250-AAE2-225B27422B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7049" y="2765425"/>
            <a:ext cx="8183903" cy="1003190"/>
          </a:xfrm>
          <a:prstGeom prst="rect">
            <a:avLst/>
          </a:prstGeom>
        </p:spPr>
        <p:txBody>
          <a:bodyPr/>
          <a:lstStyle/>
          <a:p>
            <a:r>
              <a:rPr lang="en-CA" sz="5400" b="1" dirty="0">
                <a:solidFill>
                  <a:schemeClr val="accent2"/>
                </a:solidFill>
              </a:rPr>
              <a:t>SECTION BREAK SLIDE</a:t>
            </a:r>
          </a:p>
        </p:txBody>
      </p:sp>
    </p:spTree>
    <p:extLst>
      <p:ext uri="{BB962C8B-B14F-4D97-AF65-F5344CB8AC3E}">
        <p14:creationId xmlns:p14="http://schemas.microsoft.com/office/powerpoint/2010/main" val="41112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734919-DDE2-2C4B-AF8A-B67024AF964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64A93-8BF8-754B-88F1-D613B61337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a list</a:t>
            </a:r>
          </a:p>
          <a:p>
            <a:pPr marL="0" indent="0">
              <a:buNone/>
            </a:pPr>
            <a:r>
              <a:rPr lang="en-US" dirty="0"/>
              <a:t>Or not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F0FE37-343F-B442-8E93-0D1E77E1E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102045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5D9D0-9922-904C-BC6F-4BA976C7E80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MULTI-PURPOSE SLIDE</a:t>
            </a:r>
          </a:p>
        </p:txBody>
      </p:sp>
    </p:spTree>
    <p:extLst>
      <p:ext uri="{BB962C8B-B14F-4D97-AF65-F5344CB8AC3E}">
        <p14:creationId xmlns:p14="http://schemas.microsoft.com/office/powerpoint/2010/main" val="308571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68BC22-458C-9745-B6F2-28C1ABAD20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48015" y="5400779"/>
            <a:ext cx="394607" cy="37019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825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4" title="Example Table ">
            <a:extLst>
              <a:ext uri="{FF2B5EF4-FFF2-40B4-BE49-F238E27FC236}">
                <a16:creationId xmlns:a16="http://schemas.microsoft.com/office/drawing/2014/main" id="{063BD5A5-26F0-DC49-A91C-BE114A850CC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86615638"/>
              </p:ext>
            </p:extLst>
          </p:nvPr>
        </p:nvGraphicFramePr>
        <p:xfrm>
          <a:off x="1062038" y="1975247"/>
          <a:ext cx="7019925" cy="248797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03985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414663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LOREM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DERGUIT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DOROLIS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BIPSUM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SINUGHUT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3.9%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Ipsum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100.2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Ipsum 1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99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4.9%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Dolorus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106.2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Ipsum 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76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4.9%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189.3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r>
                        <a:rPr lang="en-US" sz="1100" baseline="0" dirty="0"/>
                        <a:t> 1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65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7.9%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/>
                        <a:t>Solures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176.6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r>
                        <a:rPr lang="en-US" sz="1100" baseline="0" dirty="0"/>
                        <a:t> 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26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3.5%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Loresuior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165.4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/>
                        <a:t>Dolorus</a:t>
                      </a:r>
                      <a:r>
                        <a:rPr lang="en-US" sz="1100" baseline="0" dirty="0"/>
                        <a:t> 3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65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B68AD60C-B335-4E69-B181-44588D3E35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0450" y="415925"/>
            <a:ext cx="7019925" cy="615553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TABLE</a:t>
            </a:r>
            <a:r>
              <a:rPr lang="en-US" sz="3600" b="1" baseline="0" dirty="0">
                <a:solidFill>
                  <a:schemeClr val="accent2"/>
                </a:solidFill>
              </a:rPr>
              <a:t> SLIDE</a:t>
            </a:r>
            <a:endParaRPr lang="en-CA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5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C46B7F-EF5D-1448-B1C6-F7C44A1652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48015" y="5400779"/>
            <a:ext cx="394607" cy="37019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825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5" title="Chart 1">
            <a:extLst>
              <a:ext uri="{FF2B5EF4-FFF2-40B4-BE49-F238E27FC236}">
                <a16:creationId xmlns:a16="http://schemas.microsoft.com/office/drawing/2014/main" id="{ACA5E1FE-55D4-0246-A850-0DB2E98EEB0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52725524"/>
              </p:ext>
            </p:extLst>
          </p:nvPr>
        </p:nvGraphicFramePr>
        <p:xfrm>
          <a:off x="1062038" y="1493949"/>
          <a:ext cx="7019925" cy="3388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DD20869-79DE-4062-90E8-53FABD8087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5406" y="403589"/>
            <a:ext cx="7574824" cy="69650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CONTENT SLIDE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CA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8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B3AA3-5474-8A41-9CED-6CAF1E698A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48015" y="5400779"/>
            <a:ext cx="394607" cy="37019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825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8" title="Pie Chart">
            <a:extLst>
              <a:ext uri="{FF2B5EF4-FFF2-40B4-BE49-F238E27FC236}">
                <a16:creationId xmlns:a16="http://schemas.microsoft.com/office/drawing/2014/main" id="{E847BE51-B781-9745-9035-63DBFCB23BD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22555654"/>
              </p:ext>
            </p:extLst>
          </p:nvPr>
        </p:nvGraphicFramePr>
        <p:xfrm>
          <a:off x="448016" y="1506829"/>
          <a:ext cx="8256248" cy="389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2AE1C2AB-6BC8-4463-A8A3-918CD801E8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00100" y="403226"/>
            <a:ext cx="7562850" cy="72190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3600" b="1" dirty="0">
                <a:solidFill>
                  <a:schemeClr val="accent2"/>
                </a:solidFill>
              </a:rPr>
              <a:t>GRAPH SLIDE EXAMPLE 3</a:t>
            </a:r>
          </a:p>
        </p:txBody>
      </p:sp>
    </p:spTree>
    <p:extLst>
      <p:ext uri="{BB962C8B-B14F-4D97-AF65-F5344CB8AC3E}">
        <p14:creationId xmlns:p14="http://schemas.microsoft.com/office/powerpoint/2010/main" val="4111483473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Green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799D49"/>
      </a:accent1>
      <a:accent2>
        <a:srgbClr val="095115"/>
      </a:accent2>
      <a:accent3>
        <a:srgbClr val="3F3F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DFC8B-C083-4655-8E4E-056C6A26C94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3D0736-47F9-4CCA-9A65-01664D6856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0AD020-2AA9-40BF-B46D-2388A825B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105</Words>
  <Application>Microsoft Office PowerPoint</Application>
  <PresentationFormat>On-screen Show (4:3)</PresentationFormat>
  <Paragraphs>66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TITLE SLIDE</vt:lpstr>
      <vt:lpstr>SECTION BREAK SLIDE</vt:lpstr>
      <vt:lpstr>CONTENT SLIDE</vt:lpstr>
      <vt:lpstr>MULTI-PURPOSE SLIDE</vt:lpstr>
      <vt:lpstr>TABLE SLIDE</vt:lpstr>
      <vt:lpstr>CONTENT SLIDE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GRAPH SLIDE EXAMPLE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Vandenberg, Geoffrey (TOR-FCB)</dc:creator>
  <cp:lastModifiedBy>Lee, Salina (MEDJCT)</cp:lastModifiedBy>
  <cp:revision>105</cp:revision>
  <cp:lastPrinted>2018-01-19T18:14:48Z</cp:lastPrinted>
  <dcterms:created xsi:type="dcterms:W3CDTF">2018-01-29T16:46:11Z</dcterms:created>
  <dcterms:modified xsi:type="dcterms:W3CDTF">2019-10-24T19:28:55Z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15300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2019-10-24T19:28:55.4586372Z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c0c4037b-b6c7-4ab5-bbe6-6645d32a4147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