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60" r:id="rId8"/>
    <p:sldId id="263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69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/>
  </p:cmAuthor>
  <p:cmAuthor id="2" name="Angre, Nishant (TOR-FUE)" initials="AN(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2F2F2"/>
    <a:srgbClr val="799D49"/>
    <a:srgbClr val="DF4810"/>
    <a:srgbClr val="761E00"/>
    <a:srgbClr val="9D2901"/>
    <a:srgbClr val="A53D1B"/>
    <a:srgbClr val="D0D0D2"/>
    <a:srgbClr val="977CA5"/>
    <a:srgbClr val="75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E67AE3-B57B-454D-8CB9-7B7E785E0BF6}" v="22" dt="2019-10-23T19:11:29.763"/>
  </p1510:revLst>
</p1510:revInfo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1" autoAdjust="0"/>
    <p:restoredTop sz="86482" autoAdjust="0"/>
  </p:normalViewPr>
  <p:slideViewPr>
    <p:cSldViewPr snapToGrid="0" snapToObjects="1">
      <p:cViewPr varScale="1">
        <p:scale>
          <a:sx n="75" d="100"/>
          <a:sy n="75" d="100"/>
        </p:scale>
        <p:origin x="402" y="84"/>
      </p:cViewPr>
      <p:guideLst>
        <p:guide orient="horz" pos="3997"/>
        <p:guide pos="69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9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, Salina (MEDJCT)" userId="026a03f6-489c-4188-a66f-d49dd67ade8d" providerId="ADAL" clId="{21E67AE3-B57B-454D-8CB9-7B7E785E0BF6}"/>
    <pc:docChg chg="modSld">
      <pc:chgData name="Lee, Salina (MEDJCT)" userId="026a03f6-489c-4188-a66f-d49dd67ade8d" providerId="ADAL" clId="{21E67AE3-B57B-454D-8CB9-7B7E785E0BF6}" dt="2019-10-23T19:12:41.108" v="27"/>
      <pc:docMkLst>
        <pc:docMk/>
      </pc:docMkLst>
      <pc:sldChg chg="addSp modSp">
        <pc:chgData name="Lee, Salina (MEDJCT)" userId="026a03f6-489c-4188-a66f-d49dd67ade8d" providerId="ADAL" clId="{21E67AE3-B57B-454D-8CB9-7B7E785E0BF6}" dt="2019-10-23T19:11:36.580" v="22"/>
        <pc:sldMkLst>
          <pc:docMk/>
          <pc:sldMk cId="819210415" sldId="256"/>
        </pc:sldMkLst>
        <pc:spChg chg="ord">
          <ac:chgData name="Lee, Salina (MEDJCT)" userId="026a03f6-489c-4188-a66f-d49dd67ade8d" providerId="ADAL" clId="{21E67AE3-B57B-454D-8CB9-7B7E785E0BF6}" dt="2019-10-23T19:11:36.580" v="22"/>
          <ac:spMkLst>
            <pc:docMk/>
            <pc:sldMk cId="819210415" sldId="256"/>
            <ac:spMk id="3" creationId="{FDF0D080-CEB5-464C-B727-7F6BDAA53BEB}"/>
          </ac:spMkLst>
        </pc:spChg>
        <pc:spChg chg="add mod">
          <ac:chgData name="Lee, Salina (MEDJCT)" userId="026a03f6-489c-4188-a66f-d49dd67ade8d" providerId="ADAL" clId="{21E67AE3-B57B-454D-8CB9-7B7E785E0BF6}" dt="2019-10-23T19:11:29.763" v="21"/>
          <ac:spMkLst>
            <pc:docMk/>
            <pc:sldMk cId="819210415" sldId="256"/>
            <ac:spMk id="5" creationId="{5013CCD7-08EB-4D2F-8A1D-08E2315CDF25}"/>
          </ac:spMkLst>
        </pc:spChg>
      </pc:sldChg>
      <pc:sldChg chg="modSp">
        <pc:chgData name="Lee, Salina (MEDJCT)" userId="026a03f6-489c-4188-a66f-d49dd67ade8d" providerId="ADAL" clId="{21E67AE3-B57B-454D-8CB9-7B7E785E0BF6}" dt="2019-10-23T19:11:48.204" v="23"/>
        <pc:sldMkLst>
          <pc:docMk/>
          <pc:sldMk cId="3697179303" sldId="257"/>
        </pc:sldMkLst>
        <pc:spChg chg="ord">
          <ac:chgData name="Lee, Salina (MEDJCT)" userId="026a03f6-489c-4188-a66f-d49dd67ade8d" providerId="ADAL" clId="{21E67AE3-B57B-454D-8CB9-7B7E785E0BF6}" dt="2019-10-23T19:11:48.204" v="23"/>
          <ac:spMkLst>
            <pc:docMk/>
            <pc:sldMk cId="3697179303" sldId="257"/>
            <ac:spMk id="3" creationId="{8BD1304C-5CF3-DD42-9C4C-63DEB9C53B29}"/>
          </ac:spMkLst>
        </pc:spChg>
      </pc:sldChg>
      <pc:sldChg chg="modSp">
        <pc:chgData name="Lee, Salina (MEDJCT)" userId="026a03f6-489c-4188-a66f-d49dd67ade8d" providerId="ADAL" clId="{21E67AE3-B57B-454D-8CB9-7B7E785E0BF6}" dt="2019-10-23T19:12:15.021" v="24"/>
        <pc:sldMkLst>
          <pc:docMk/>
          <pc:sldMk cId="2820194404" sldId="260"/>
        </pc:sldMkLst>
        <pc:spChg chg="ord">
          <ac:chgData name="Lee, Salina (MEDJCT)" userId="026a03f6-489c-4188-a66f-d49dd67ade8d" providerId="ADAL" clId="{21E67AE3-B57B-454D-8CB9-7B7E785E0BF6}" dt="2019-10-23T19:12:15.021" v="24"/>
          <ac:spMkLst>
            <pc:docMk/>
            <pc:sldMk cId="2820194404" sldId="260"/>
            <ac:spMk id="6" creationId="{131F4099-3852-3F4E-B09B-2A2106D8ACF5}"/>
          </ac:spMkLst>
        </pc:spChg>
      </pc:sldChg>
      <pc:sldChg chg="modSp">
        <pc:chgData name="Lee, Salina (MEDJCT)" userId="026a03f6-489c-4188-a66f-d49dd67ade8d" providerId="ADAL" clId="{21E67AE3-B57B-454D-8CB9-7B7E785E0BF6}" dt="2019-10-23T19:12:41.108" v="27"/>
        <pc:sldMkLst>
          <pc:docMk/>
          <pc:sldMk cId="291329143" sldId="261"/>
        </pc:sldMkLst>
        <pc:spChg chg="ord">
          <ac:chgData name="Lee, Salina (MEDJCT)" userId="026a03f6-489c-4188-a66f-d49dd67ade8d" providerId="ADAL" clId="{21E67AE3-B57B-454D-8CB9-7B7E785E0BF6}" dt="2019-10-23T19:12:41.108" v="27"/>
          <ac:spMkLst>
            <pc:docMk/>
            <pc:sldMk cId="291329143" sldId="261"/>
            <ac:spMk id="3" creationId="{BEF586B1-0CE9-D04E-968C-54369ECA4158}"/>
          </ac:spMkLst>
        </pc:spChg>
      </pc:sldChg>
      <pc:sldChg chg="modSp">
        <pc:chgData name="Lee, Salina (MEDJCT)" userId="026a03f6-489c-4188-a66f-d49dd67ade8d" providerId="ADAL" clId="{21E67AE3-B57B-454D-8CB9-7B7E785E0BF6}" dt="2019-10-23T19:12:33.493" v="26"/>
        <pc:sldMkLst>
          <pc:docMk/>
          <pc:sldMk cId="158440658" sldId="262"/>
        </pc:sldMkLst>
        <pc:spChg chg="ord">
          <ac:chgData name="Lee, Salina (MEDJCT)" userId="026a03f6-489c-4188-a66f-d49dd67ade8d" providerId="ADAL" clId="{21E67AE3-B57B-454D-8CB9-7B7E785E0BF6}" dt="2019-10-23T19:12:33.493" v="26"/>
          <ac:spMkLst>
            <pc:docMk/>
            <pc:sldMk cId="158440658" sldId="262"/>
            <ac:spMk id="3" creationId="{BEF586B1-0CE9-D04E-968C-54369ECA4158}"/>
          </ac:spMkLst>
        </pc:spChg>
      </pc:sldChg>
      <pc:sldChg chg="modSp">
        <pc:chgData name="Lee, Salina (MEDJCT)" userId="026a03f6-489c-4188-a66f-d49dd67ade8d" providerId="ADAL" clId="{21E67AE3-B57B-454D-8CB9-7B7E785E0BF6}" dt="2019-10-23T19:12:22.940" v="25"/>
        <pc:sldMkLst>
          <pc:docMk/>
          <pc:sldMk cId="1225547504" sldId="263"/>
        </pc:sldMkLst>
        <pc:spChg chg="ord">
          <ac:chgData name="Lee, Salina (MEDJCT)" userId="026a03f6-489c-4188-a66f-d49dd67ade8d" providerId="ADAL" clId="{21E67AE3-B57B-454D-8CB9-7B7E785E0BF6}" dt="2019-10-23T19:12:22.940" v="25"/>
          <ac:spMkLst>
            <pc:docMk/>
            <pc:sldMk cId="1225547504" sldId="263"/>
            <ac:spMk id="3" creationId="{BEF586B1-0CE9-D04E-968C-54369ECA415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D2A-2440-8A2F-B972539BA927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2A-2440-8A2F-B972539BA9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D2A-2440-8A2F-B972539BA9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D2A-2440-8A2F-B972539BA927}"/>
              </c:ext>
            </c:extLst>
          </c:dPt>
          <c:cat>
            <c:strRef>
              <c:f>Sheet1!$A$2:$A$5</c:f>
              <c:strCache>
                <c:ptCount val="3"/>
                <c:pt idx="0">
                  <c:v>Item Name 1</c:v>
                </c:pt>
                <c:pt idx="1">
                  <c:v>Item Name 2</c:v>
                </c:pt>
                <c:pt idx="2">
                  <c:v>Item Name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D2A-2440-8A2F-B972539BA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75675875145191251"/>
          <c:y val="9.904911896274271E-2"/>
          <c:w val="0.14902805118110199"/>
          <c:h val="0.25836649493316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30446194225706E-2"/>
          <c:y val="0.113356117597296"/>
          <c:w val="0.85246827234830902"/>
          <c:h val="0.841474951964217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Item Name 3</c:v>
                </c:pt>
              </c:strCache>
            </c:strRef>
          </c:tx>
          <c:spPr>
            <a:solidFill>
              <a:srgbClr val="40404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0.3174966202380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DA-8F49-8C54-AA9DF4F87D9B}"/>
                </c:ext>
              </c:extLst>
            </c:dLbl>
            <c:dLbl>
              <c:idx val="4"/>
              <c:layout>
                <c:manualLayout>
                  <c:x val="-2.0703933747412001E-3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DA-8F49-8C54-AA9DF4F87D9B}"/>
                </c:ext>
              </c:extLst>
            </c:dLbl>
            <c:dLbl>
              <c:idx val="5"/>
              <c:layout>
                <c:manualLayout>
                  <c:x val="4.9027327466419596E-4"/>
                  <c:y val="-0.197574771576782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charset="0"/>
                      <a:ea typeface="Arial" charset="0"/>
                      <a:cs typeface="Arial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794117647058801E-2"/>
                      <c:h val="2.59541370992554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7DA-8F49-8C54-AA9DF4F87D9B}"/>
                </c:ext>
              </c:extLst>
            </c:dLbl>
            <c:dLbl>
              <c:idx val="8"/>
              <c:layout>
                <c:manualLayout>
                  <c:x val="-7.1894594304114802E-17"/>
                  <c:y val="-0.31836100005397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DA-8F49-8C54-AA9DF4F87D9B}"/>
                </c:ext>
              </c:extLst>
            </c:dLbl>
            <c:dLbl>
              <c:idx val="11"/>
              <c:layout>
                <c:manualLayout>
                  <c:x val="0"/>
                  <c:y val="-0.385434919823447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DA-8F49-8C54-AA9DF4F87D9B}"/>
                </c:ext>
              </c:extLst>
            </c:dLbl>
            <c:dLbl>
              <c:idx val="14"/>
              <c:layout>
                <c:manualLayout>
                  <c:x val="0"/>
                  <c:y val="-0.2045412212435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DA-8F49-8C54-AA9DF4F87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2">
                  <c:v>17</c:v>
                </c:pt>
                <c:pt idx="5">
                  <c:v>10</c:v>
                </c:pt>
                <c:pt idx="8">
                  <c:v>17</c:v>
                </c:pt>
                <c:pt idx="11">
                  <c:v>21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DA-8F49-8C54-AA9DF4F87D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Item Name 2</c:v>
                </c:pt>
              </c:strCache>
            </c:strRef>
          </c:tx>
          <c:spPr>
            <a:solidFill>
              <a:srgbClr val="799D49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0.1426926592420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DA-8F49-8C54-AA9DF4F87D9B}"/>
                </c:ext>
              </c:extLst>
            </c:dLbl>
            <c:dLbl>
              <c:idx val="4"/>
              <c:layout>
                <c:manualLayout>
                  <c:x val="0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DA-8F49-8C54-AA9DF4F87D9B}"/>
                </c:ext>
              </c:extLst>
            </c:dLbl>
            <c:dLbl>
              <c:idx val="7"/>
              <c:layout>
                <c:manualLayout>
                  <c:x val="-7.5913546780742203E-17"/>
                  <c:y val="-0.1435571992172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DA-8F49-8C54-AA9DF4F87D9B}"/>
                </c:ext>
              </c:extLst>
            </c:dLbl>
            <c:dLbl>
              <c:idx val="10"/>
              <c:layout>
                <c:manualLayout>
                  <c:x val="0"/>
                  <c:y val="-0.184213160515028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7DA-8F49-8C54-AA9DF4F87D9B}"/>
                </c:ext>
              </c:extLst>
            </c:dLbl>
            <c:dLbl>
              <c:idx val="13"/>
              <c:layout>
                <c:manualLayout>
                  <c:x val="-1.51827093561481E-16"/>
                  <c:y val="-0.1151052174619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7DA-8F49-8C54-AA9DF4F87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1">
                  <c:v>7</c:v>
                </c:pt>
                <c:pt idx="4">
                  <c:v>5</c:v>
                </c:pt>
                <c:pt idx="7">
                  <c:v>7</c:v>
                </c:pt>
                <c:pt idx="10">
                  <c:v>9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7DA-8F49-8C54-AA9DF4F87D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Item Name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745704933279501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7DA-8F49-8C54-AA9DF4F87D9B}"/>
                </c:ext>
              </c:extLst>
            </c:dLbl>
            <c:dLbl>
              <c:idx val="3"/>
              <c:layout>
                <c:manualLayout>
                  <c:x val="0"/>
                  <c:y val="-0.179306991736788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7DA-8F49-8C54-AA9DF4F87D9B}"/>
                </c:ext>
              </c:extLst>
            </c:dLbl>
            <c:dLbl>
              <c:idx val="6"/>
              <c:layout>
                <c:manualLayout>
                  <c:x val="-2.3491409866558599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7DA-8F49-8C54-AA9DF4F87D9B}"/>
                </c:ext>
              </c:extLst>
            </c:dLbl>
            <c:dLbl>
              <c:idx val="9"/>
              <c:layout>
                <c:manualLayout>
                  <c:x val="-1.1745704933280199E-3"/>
                  <c:y val="-0.334410464762718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7DA-8F49-8C54-AA9DF4F87D9B}"/>
                </c:ext>
              </c:extLst>
            </c:dLbl>
            <c:dLbl>
              <c:idx val="12"/>
              <c:layout>
                <c:manualLayout>
                  <c:x val="1.1745704933277599E-3"/>
                  <c:y val="-0.1683443344749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7DA-8F49-8C54-AA9DF4F87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12</c:v>
                </c:pt>
                <c:pt idx="3">
                  <c:v>8</c:v>
                </c:pt>
                <c:pt idx="6">
                  <c:v>12</c:v>
                </c:pt>
                <c:pt idx="9">
                  <c:v>18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7DA-8F49-8C54-AA9DF4F87D9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784772384"/>
        <c:axId val="784774160"/>
      </c:barChart>
      <c:catAx>
        <c:axId val="784772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4774160"/>
        <c:crosses val="autoZero"/>
        <c:auto val="1"/>
        <c:lblAlgn val="ctr"/>
        <c:lblOffset val="100"/>
        <c:noMultiLvlLbl val="0"/>
      </c:catAx>
      <c:valAx>
        <c:axId val="784774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477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3965639466234471E-2"/>
          <c:y val="7.1694915290813621E-2"/>
          <c:w val="0.19558238398081099"/>
          <c:h val="0.19106072766246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C4B26A-2701-1C41-B651-F7B4B1FB5B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63E31-BEE7-6542-B928-8A19B5B755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D961A-6A99-DA46-9216-16F637C899DE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F6E77-4426-084C-93EB-A919116302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EBEFD-183B-AB4F-81EE-375B3847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379A4-1607-7440-AA04-69D9933E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8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C65E5-3648-484A-B8C4-73C9363A23B7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3B7E6-9D4D-6343-8BB4-A67F026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5E7B1C-4F63-904B-B05E-EE969620763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9DA842-2701-C64F-81EF-40F32EDF68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2859" y="0"/>
            <a:ext cx="12214859" cy="1250576"/>
          </a:xfrm>
          <a:prstGeom prst="rect">
            <a:avLst/>
          </a:prstGeom>
        </p:spPr>
      </p:pic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4851349A-3E99-684F-99E0-9F6C75062A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8133" y="2508337"/>
            <a:ext cx="11017250" cy="1015663"/>
          </a:xfrm>
          <a:prstGeom prst="rect">
            <a:avLst/>
          </a:prstGeom>
        </p:spPr>
        <p:txBody>
          <a:bodyPr/>
          <a:lstStyle>
            <a:lvl1pPr algn="ctr">
              <a:defRPr sz="6600" b="1" i="0" spc="-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TITLE HERE (V2)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F5B291-FE73-470B-8BEE-A3BF493768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44928" y="146020"/>
            <a:ext cx="4016797" cy="110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09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102A18F-55B1-E442-A0DC-38585E427C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2859" y="0"/>
            <a:ext cx="12214859" cy="125057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AD3311-B88E-A046-AD0A-8A93B19929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9B7B67-CFF0-D448-BA3D-5AED19BF09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7354" y="2816319"/>
            <a:ext cx="11007271" cy="1325563"/>
          </a:xfrm>
          <a:prstGeom prst="rect">
            <a:avLst/>
          </a:prstGeom>
        </p:spPr>
        <p:txBody>
          <a:bodyPr/>
          <a:lstStyle>
            <a:lvl1pPr algn="ctr">
              <a:defRPr sz="6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(V2)</a:t>
            </a:r>
          </a:p>
        </p:txBody>
      </p:sp>
    </p:spTree>
    <p:extLst>
      <p:ext uri="{BB962C8B-B14F-4D97-AF65-F5344CB8AC3E}">
        <p14:creationId xmlns:p14="http://schemas.microsoft.com/office/powerpoint/2010/main" val="143016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E0E0FE97-4D95-724C-A2F2-CA5B20E31D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97354" y="6058038"/>
            <a:ext cx="526142" cy="493592"/>
          </a:xfrm>
        </p:spPr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87375" y="1588144"/>
            <a:ext cx="11017249" cy="221599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Arial" charset="0"/>
              <a:buChar char="•"/>
              <a:defRPr sz="24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list items </a:t>
            </a:r>
          </a:p>
          <a:p>
            <a:pPr lvl="0"/>
            <a:r>
              <a:rPr lang="en-US" dirty="0"/>
              <a:t>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Also here</a:t>
            </a:r>
          </a:p>
          <a:p>
            <a:pPr lvl="0"/>
            <a:r>
              <a:rPr lang="en-US" dirty="0"/>
              <a:t>Maybe one more here too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7354" y="441325"/>
            <a:ext cx="9903498" cy="76528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800" b="1" i="0">
                <a:solidFill>
                  <a:schemeClr val="accent1"/>
                </a:solidFill>
                <a:latin typeface="+mj-lt"/>
                <a:ea typeface="Avenir Black" panose="02000503020000020003" pitchFamily="2" charset="0"/>
                <a:cs typeface="Arial" charset="0"/>
              </a:defRPr>
            </a:lvl1pPr>
          </a:lstStyle>
          <a:p>
            <a:r>
              <a:rPr lang="en-US" dirty="0"/>
              <a:t>INSERT TITLE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C71F3D-2BD0-44ED-B2C2-6294842CD6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22898" y="5822366"/>
            <a:ext cx="3393056" cy="933037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4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10EE253-0967-1F41-994F-BFC702C8B8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97354" y="6058038"/>
            <a:ext cx="526142" cy="493592"/>
          </a:xfrm>
        </p:spPr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57F98D-BE2A-134C-A68D-87C3CF96CA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0125" y="473478"/>
            <a:ext cx="7652321" cy="615553"/>
          </a:xfrm>
          <a:prstGeom prst="rect">
            <a:avLst/>
          </a:prstGeom>
        </p:spPr>
        <p:txBody>
          <a:bodyPr anchor="ctr"/>
          <a:lstStyle>
            <a:lvl1pPr algn="ctr">
              <a:defRPr sz="3800" b="1" i="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MULTI-PURPOSE SLIDE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F1D4AC-5108-824A-B347-0098526329C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270125" y="1844675"/>
            <a:ext cx="7651750" cy="3389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8AF1DB-7EF2-4BE7-B276-F91CA3ECD4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22898" y="5822366"/>
            <a:ext cx="3393056" cy="93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8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7C82923-73EA-2D48-9ABF-1630384E12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7354" y="6058038"/>
            <a:ext cx="526142" cy="493592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1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70" r:id="rId3"/>
    <p:sldLayoutId id="2147483686" r:id="rId4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342900" eaLnBrk="1" hangingPunct="1">
        <a:defRPr>
          <a:latin typeface="+mn-lt"/>
          <a:ea typeface="+mn-ea"/>
          <a:cs typeface="+mn-cs"/>
        </a:defRPr>
      </a:lvl2pPr>
      <a:lvl3pPr marL="685800" eaLnBrk="1" hangingPunct="1">
        <a:defRPr>
          <a:latin typeface="+mn-lt"/>
          <a:ea typeface="+mn-ea"/>
          <a:cs typeface="+mn-cs"/>
        </a:defRPr>
      </a:lvl3pPr>
      <a:lvl4pPr marL="1028700" eaLnBrk="1" hangingPunct="1">
        <a:defRPr>
          <a:latin typeface="+mn-lt"/>
          <a:ea typeface="+mn-ea"/>
          <a:cs typeface="+mn-cs"/>
        </a:defRPr>
      </a:lvl4pPr>
      <a:lvl5pPr marL="1371600" eaLnBrk="1" hangingPunct="1">
        <a:defRPr>
          <a:latin typeface="+mn-lt"/>
          <a:ea typeface="+mn-ea"/>
          <a:cs typeface="+mn-cs"/>
        </a:defRPr>
      </a:lvl5pPr>
      <a:lvl6pPr marL="1714500" eaLnBrk="1" hangingPunct="1">
        <a:defRPr>
          <a:latin typeface="+mn-lt"/>
          <a:ea typeface="+mn-ea"/>
          <a:cs typeface="+mn-cs"/>
        </a:defRPr>
      </a:lvl6pPr>
      <a:lvl7pPr marL="2057400" eaLnBrk="1" hangingPunct="1">
        <a:defRPr>
          <a:latin typeface="+mn-lt"/>
          <a:ea typeface="+mn-ea"/>
          <a:cs typeface="+mn-cs"/>
        </a:defRPr>
      </a:lvl7pPr>
      <a:lvl8pPr marL="2400300" eaLnBrk="1" hangingPunct="1">
        <a:defRPr>
          <a:latin typeface="+mn-lt"/>
          <a:ea typeface="+mn-ea"/>
          <a:cs typeface="+mn-cs"/>
        </a:defRPr>
      </a:lvl8pPr>
      <a:lvl9pPr marL="27432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342900" eaLnBrk="1" hangingPunct="1">
        <a:defRPr>
          <a:latin typeface="+mn-lt"/>
          <a:ea typeface="+mn-ea"/>
          <a:cs typeface="+mn-cs"/>
        </a:defRPr>
      </a:lvl2pPr>
      <a:lvl3pPr marL="685800" eaLnBrk="1" hangingPunct="1">
        <a:defRPr>
          <a:latin typeface="+mn-lt"/>
          <a:ea typeface="+mn-ea"/>
          <a:cs typeface="+mn-cs"/>
        </a:defRPr>
      </a:lvl3pPr>
      <a:lvl4pPr marL="1028700" eaLnBrk="1" hangingPunct="1">
        <a:defRPr>
          <a:latin typeface="+mn-lt"/>
          <a:ea typeface="+mn-ea"/>
          <a:cs typeface="+mn-cs"/>
        </a:defRPr>
      </a:lvl4pPr>
      <a:lvl5pPr marL="1371600" eaLnBrk="1" hangingPunct="1">
        <a:defRPr>
          <a:latin typeface="+mn-lt"/>
          <a:ea typeface="+mn-ea"/>
          <a:cs typeface="+mn-cs"/>
        </a:defRPr>
      </a:lvl5pPr>
      <a:lvl6pPr marL="1714500" eaLnBrk="1" hangingPunct="1">
        <a:defRPr>
          <a:latin typeface="+mn-lt"/>
          <a:ea typeface="+mn-ea"/>
          <a:cs typeface="+mn-cs"/>
        </a:defRPr>
      </a:lvl6pPr>
      <a:lvl7pPr marL="2057400" eaLnBrk="1" hangingPunct="1">
        <a:defRPr>
          <a:latin typeface="+mn-lt"/>
          <a:ea typeface="+mn-ea"/>
          <a:cs typeface="+mn-cs"/>
        </a:defRPr>
      </a:lvl7pPr>
      <a:lvl8pPr marL="2400300" eaLnBrk="1" hangingPunct="1">
        <a:defRPr>
          <a:latin typeface="+mn-lt"/>
          <a:ea typeface="+mn-ea"/>
          <a:cs typeface="+mn-cs"/>
        </a:defRPr>
      </a:lvl8pPr>
      <a:lvl9pPr marL="2743200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278" userDrawn="1">
          <p15:clr>
            <a:srgbClr val="F26B43"/>
          </p15:clr>
        </p15:guide>
        <p15:guide id="4" orient="horz" pos="4042" userDrawn="1">
          <p15:clr>
            <a:srgbClr val="F26B43"/>
          </p15:clr>
        </p15:guide>
        <p15:guide id="5" pos="370" userDrawn="1">
          <p15:clr>
            <a:srgbClr val="F26B43"/>
          </p15:clr>
        </p15:guide>
        <p15:guide id="6" pos="73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63BB0B-6C53-C64C-8BD3-B8F2E43EDAE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D2157F-DCE6-2B4A-837F-7D7E8FF8E142}"/>
              </a:ext>
            </a:extLst>
          </p:cNvPr>
          <p:cNvSpPr txBox="1"/>
          <p:nvPr/>
        </p:nvSpPr>
        <p:spPr>
          <a:xfrm>
            <a:off x="3131820" y="5873372"/>
            <a:ext cx="819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* Note the logos in top </a:t>
            </a:r>
            <a:r>
              <a:rPr lang="en-US" dirty="0" err="1"/>
              <a:t>colour</a:t>
            </a:r>
            <a:r>
              <a:rPr lang="en-US" dirty="0"/>
              <a:t> blocking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0D080-CEB5-464C-B727-7F6BDAA53B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</p:txBody>
      </p:sp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5013CCD7-08EB-4D2F-8A1D-08E2315CDF2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TITLE</a:t>
            </a:r>
            <a:r>
              <a:rPr lang="en-US" baseline="0" dirty="0"/>
              <a:t> SLIDE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921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41F04A-7600-0B49-9D55-82BDDDDAB6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8B43B3-927F-394E-BD46-0DB972C87ED6}"/>
              </a:ext>
            </a:extLst>
          </p:cNvPr>
          <p:cNvSpPr txBox="1"/>
          <p:nvPr/>
        </p:nvSpPr>
        <p:spPr>
          <a:xfrm>
            <a:off x="1725930" y="4141882"/>
            <a:ext cx="8195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*Note the logos in the bottom corner. </a:t>
            </a:r>
          </a:p>
          <a:p>
            <a:pPr algn="r"/>
            <a:r>
              <a:rPr lang="en-US" dirty="0"/>
              <a:t>Could also be used as the title page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D1304C-5CF3-DD42-9C4C-63DEB9C53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BREAK SLIDE</a:t>
            </a:r>
          </a:p>
        </p:txBody>
      </p:sp>
    </p:spTree>
    <p:extLst>
      <p:ext uri="{BB962C8B-B14F-4D97-AF65-F5344CB8AC3E}">
        <p14:creationId xmlns:p14="http://schemas.microsoft.com/office/powerpoint/2010/main" val="369717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D14257-CF18-5A42-A890-C0607A7581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0710C-C201-394F-941F-5480BF3038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This is for basic content</a:t>
            </a:r>
          </a:p>
          <a:p>
            <a:pPr marL="0" indent="0">
              <a:buNone/>
            </a:pPr>
            <a:r>
              <a:rPr lang="en-US" dirty="0"/>
              <a:t>Could be used for bullets, or not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819301-A1F2-8E49-807B-71EEB354F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354" y="441325"/>
            <a:ext cx="11017248" cy="76528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CONTENT SLIDE</a:t>
            </a:r>
          </a:p>
        </p:txBody>
      </p:sp>
    </p:spTree>
    <p:extLst>
      <p:ext uri="{BB962C8B-B14F-4D97-AF65-F5344CB8AC3E}">
        <p14:creationId xmlns:p14="http://schemas.microsoft.com/office/powerpoint/2010/main" val="1468601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CDAC2D-AABC-1C4A-953F-EFEB7F7B27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E289D1-0341-624D-8909-399E081E10D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31F4099-3852-3F4E-B09B-2A2106D8A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MULTI-PURPOSE SLIDE</a:t>
            </a:r>
          </a:p>
        </p:txBody>
      </p:sp>
    </p:spTree>
    <p:extLst>
      <p:ext uri="{BB962C8B-B14F-4D97-AF65-F5344CB8AC3E}">
        <p14:creationId xmlns:p14="http://schemas.microsoft.com/office/powerpoint/2010/main" val="2820194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65AD8B-2F60-A64F-80E0-FC803882FD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Content Placeholder 4" title="Example Table ">
            <a:extLst>
              <a:ext uri="{FF2B5EF4-FFF2-40B4-BE49-F238E27FC236}">
                <a16:creationId xmlns:a16="http://schemas.microsoft.com/office/drawing/2014/main" id="{6ACAF423-2C78-DA46-9281-D9533623E8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746631"/>
              </p:ext>
            </p:extLst>
          </p:nvPr>
        </p:nvGraphicFramePr>
        <p:xfrm>
          <a:off x="2270125" y="1921780"/>
          <a:ext cx="8128000" cy="331730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9601908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9004845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8374616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9374318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52384548"/>
                    </a:ext>
                  </a:extLst>
                </a:gridCol>
              </a:tblGrid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LOREM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DERGUIT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DOROLIS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BIPSUM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SINUGHUT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279231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3.9%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Ipsum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100.2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99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42581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Dolorus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106.2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76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83755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189.3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564342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7.9%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Solures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176.6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26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315844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3.5%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Loresuior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165.4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Dolorus</a:t>
                      </a:r>
                      <a:r>
                        <a:rPr lang="en-US" sz="1400" baseline="0" dirty="0"/>
                        <a:t> 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877341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EF586B1-0CE9-D04E-968C-54369ECA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TABLE</a:t>
            </a:r>
          </a:p>
        </p:txBody>
      </p:sp>
    </p:spTree>
    <p:extLst>
      <p:ext uri="{BB962C8B-B14F-4D97-AF65-F5344CB8AC3E}">
        <p14:creationId xmlns:p14="http://schemas.microsoft.com/office/powerpoint/2010/main" val="1225547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65AD8B-2F60-A64F-80E0-FC803882FD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Content Placeholder 8" title="Pie Chart">
            <a:extLst>
              <a:ext uri="{FF2B5EF4-FFF2-40B4-BE49-F238E27FC236}">
                <a16:creationId xmlns:a16="http://schemas.microsoft.com/office/drawing/2014/main" id="{88903907-FCC7-7749-8F51-FACDB45A62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045167"/>
              </p:ext>
            </p:extLst>
          </p:nvPr>
        </p:nvGraphicFramePr>
        <p:xfrm>
          <a:off x="597354" y="1670921"/>
          <a:ext cx="10812463" cy="463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EF586B1-0CE9-D04E-968C-54369ECA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GRAPH</a:t>
            </a:r>
          </a:p>
        </p:txBody>
      </p:sp>
    </p:spTree>
    <p:extLst>
      <p:ext uri="{BB962C8B-B14F-4D97-AF65-F5344CB8AC3E}">
        <p14:creationId xmlns:p14="http://schemas.microsoft.com/office/powerpoint/2010/main" val="158440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65AD8B-2F60-A64F-80E0-FC803882FD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Content Placeholder 5" title="Chart 1">
            <a:extLst>
              <a:ext uri="{FF2B5EF4-FFF2-40B4-BE49-F238E27FC236}">
                <a16:creationId xmlns:a16="http://schemas.microsoft.com/office/drawing/2014/main" id="{7992CEC5-73ED-0A41-A1BF-BF83817B9F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2331664"/>
              </p:ext>
            </p:extLst>
          </p:nvPr>
        </p:nvGraphicFramePr>
        <p:xfrm>
          <a:off x="597354" y="1338323"/>
          <a:ext cx="10812463" cy="463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EF586B1-0CE9-D04E-968C-54369ECA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GRAPH</a:t>
            </a:r>
          </a:p>
        </p:txBody>
      </p:sp>
    </p:spTree>
    <p:extLst>
      <p:ext uri="{BB962C8B-B14F-4D97-AF65-F5344CB8AC3E}">
        <p14:creationId xmlns:p14="http://schemas.microsoft.com/office/powerpoint/2010/main" val="291329143"/>
      </p:ext>
    </p:extLst>
  </p:cSld>
  <p:clrMapOvr>
    <a:masterClrMapping/>
  </p:clrMapOvr>
</p:sld>
</file>

<file path=ppt/theme/theme1.xml><?xml version="1.0" encoding="utf-8"?>
<a:theme xmlns:a="http://schemas.openxmlformats.org/drawingml/2006/main" name="MEDG">
  <a:themeElements>
    <a:clrScheme name="Blue">
      <a:dk1>
        <a:srgbClr val="000000"/>
      </a:dk1>
      <a:lt1>
        <a:srgbClr val="FFFFFF"/>
      </a:lt1>
      <a:dk2>
        <a:srgbClr val="403F41"/>
      </a:dk2>
      <a:lt2>
        <a:srgbClr val="F4F5F4"/>
      </a:lt2>
      <a:accent1>
        <a:srgbClr val="13385C"/>
      </a:accent1>
      <a:accent2>
        <a:srgbClr val="789C49"/>
      </a:accent2>
      <a:accent3>
        <a:srgbClr val="404041"/>
      </a:accent3>
      <a:accent4>
        <a:srgbClr val="58575B"/>
      </a:accent4>
      <a:accent5>
        <a:srgbClr val="808184"/>
      </a:accent5>
      <a:accent6>
        <a:srgbClr val="A7A8AC"/>
      </a:accent6>
      <a:hlink>
        <a:srgbClr val="51296D"/>
      </a:hlink>
      <a:folHlink>
        <a:srgbClr val="8564A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TWIG_TEMPLATE_AVENIR_1.18.18" id="{3A800E94-D079-6540-8299-E2F1AA163B03}" vid="{F15D787E-81C5-C94C-A417-6B610AEF47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933A25629BA40B59EF2F0AA93BA8E" ma:contentTypeVersion="0" ma:contentTypeDescription="Create a new document." ma:contentTypeScope="" ma:versionID="0d1e595d9892a95cae94ac2ca5bfc0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1e205aec6cde8026914b1dac95d2b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2B175F-9A7A-4A4A-B865-16363A7662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C9CB5DE-4681-43D6-A25B-6E805BBC45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2A9EF3-B706-42BE-9348-4D3D03A2B14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</TotalTime>
  <Words>117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MEDG</vt:lpstr>
      <vt:lpstr>TITLE SLIDE</vt:lpstr>
      <vt:lpstr>SECTION BREAK SLIDE</vt:lpstr>
      <vt:lpstr>CONTENT SLIDE</vt:lpstr>
      <vt:lpstr>MULTI-PURPOSE SLIDE</vt:lpstr>
      <vt:lpstr>INSERT TABLE</vt:lpstr>
      <vt:lpstr>INSERT GRAPH</vt:lpstr>
      <vt:lpstr>INSERT GRAPH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Vandenberg, Geoffrey (TOR-FCB)</dc:creator>
  <cp:lastModifiedBy>Lee, Salina (MEDJCT)</cp:lastModifiedBy>
  <cp:revision>111</cp:revision>
  <cp:lastPrinted>2018-01-19T18:14:48Z</cp:lastPrinted>
  <dcterms:created xsi:type="dcterms:W3CDTF">2018-01-29T16:46:11Z</dcterms:created>
  <dcterms:modified xsi:type="dcterms:W3CDTF">2019-10-23T19:12:42Z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0x0101009D2933A25629BA40B59EF2F0AA93BA8E</vt:lpwstr>
  </property>
  <property fmtid="{D5CDD505-2E9C-101B-9397-08002B2CF9AE}" pid="3" name="ComplianceAssetId">
    <vt:lpwstr/>
  </property>
  <property fmtid="{D5CDD505-2E9C-101B-9397-08002B2CF9AE}" pid="4" name="Order">
    <vt:r8>15800</vt:r8>
  </property>
  <property fmtid="{D5CDD505-2E9C-101B-9397-08002B2CF9AE}" pid="5" name="MSIP_Label_034a106e-6316-442c-ad35-738afd673d2b_Enabled">
    <vt:lpwstr>True</vt:lpwstr>
  </property>
  <property fmtid="{D5CDD505-2E9C-101B-9397-08002B2CF9AE}" pid="6" name="MSIP_Label_034a106e-6316-442c-ad35-738afd673d2b_SiteId">
    <vt:lpwstr>cddc1229-ac2a-4b97-b78a-0e5cacb5865c</vt:lpwstr>
  </property>
  <property fmtid="{D5CDD505-2E9C-101B-9397-08002B2CF9AE}" pid="7" name="MSIP_Label_034a106e-6316-442c-ad35-738afd673d2b_Owner">
    <vt:lpwstr>Ryan.McMenamie@ontario.ca</vt:lpwstr>
  </property>
  <property fmtid="{D5CDD505-2E9C-101B-9397-08002B2CF9AE}" pid="8" name="MSIP_Label_034a106e-6316-442c-ad35-738afd673d2b_SetDate">
    <vt:lpwstr>2019-10-23T14:38:33.1244868Z</vt:lpwstr>
  </property>
  <property fmtid="{D5CDD505-2E9C-101B-9397-08002B2CF9AE}" pid="9" name="MSIP_Label_034a106e-6316-442c-ad35-738afd673d2b_Name">
    <vt:lpwstr>OPS - Unclassified Information</vt:lpwstr>
  </property>
  <property fmtid="{D5CDD505-2E9C-101B-9397-08002B2CF9AE}" pid="10" name="MSIP_Label_034a106e-6316-442c-ad35-738afd673d2b_Application">
    <vt:lpwstr>Microsoft Azure Information Protection</vt:lpwstr>
  </property>
  <property fmtid="{D5CDD505-2E9C-101B-9397-08002B2CF9AE}" pid="11" name="MSIP_Label_034a106e-6316-442c-ad35-738afd673d2b_ActionId">
    <vt:lpwstr>38321668-d2e4-4a74-bbf7-8def677a068b</vt:lpwstr>
  </property>
  <property fmtid="{D5CDD505-2E9C-101B-9397-08002B2CF9AE}" pid="12" name="MSIP_Label_034a106e-6316-442c-ad35-738afd673d2b_Extended_MSFT_Method">
    <vt:lpwstr>Automatic</vt:lpwstr>
  </property>
  <property fmtid="{D5CDD505-2E9C-101B-9397-08002B2CF9AE}" pid="13" name="Sensitivity">
    <vt:lpwstr>OPS - Unclassified Information</vt:lpwstr>
  </property>
</Properties>
</file>